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notesSlides/notesSlide2.xml" ContentType="application/vnd.openxmlformats-officedocument.presentationml.notesSlide+xml"/>
  <Override PartName="/ppt/slides/slide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slideMasters/slideMaster6.xml" ContentType="application/vnd.openxmlformats-officedocument.presentationml.slideMaster+xml"/>
  <Override PartName="/ppt/theme/theme8.xml" ContentType="application/vnd.openxmlformats-officedocument.theme+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slideLayouts/slideLayout6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8.xml" ContentType="application/vnd.openxmlformats-officedocument.presentationml.slideLayout+xml"/>
  <Override PartName="/ppt/slideLayouts/slideLayout67.xml" ContentType="application/vnd.openxmlformats-officedocument.presentationml.slideLayout+xml"/>
  <Override PartName="/ppt/slideLayouts/slideLayout76.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Layouts/slideLayout56.xml" ContentType="application/vnd.openxmlformats-officedocument.presentationml.slideLayout+xml"/>
  <Override PartName="/ppt/slideLayouts/slideLayout65.xml" ContentType="application/vnd.openxmlformats-officedocument.presentationml.slideLayout+xml"/>
  <Override PartName="/ppt/slideLayouts/slideLayout74.xml" ContentType="application/vnd.openxmlformats-officedocument.presentationml.slideLayout+xml"/>
  <Override PartName="/ppt/slides/slide1.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63.xml" ContentType="application/vnd.openxmlformats-officedocument.presentationml.slideLayout+xml"/>
  <Override PartName="/ppt/slideLayouts/slideLayout72.xml" ContentType="application/vnd.openxmlformats-officedocument.presentationml.slideLayout+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61.xml" ContentType="application/vnd.openxmlformats-officedocument.presentationml.slideLayout+xml"/>
  <Override PartName="/ppt/slideLayouts/slideLayout70.xml" ContentType="application/vnd.openxmlformats-officedocument.presentationml.slideLayout+xml"/>
  <Override PartName="/docProps/app.xml" ContentType="application/vnd.openxmlformats-officedocument.extended-properties+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Layouts/slideLayout10.xml" ContentType="application/vnd.openxmlformats-officedocument.presentationml.slideLayout+xml"/>
  <Override PartName="/ppt/slideMasters/slideMaster7.xml" ContentType="application/vnd.openxmlformats-officedocument.presentationml.slideMaster+xml"/>
  <Override PartName="/ppt/slideMasters/slideMaster5.xml" ContentType="application/vnd.openxmlformats-officedocument.presentationml.slideMaster+xml"/>
  <Override PartName="/ppt/slides/slide8.xml" ContentType="application/vnd.openxmlformats-officedocument.presentationml.slide+xml"/>
  <Override PartName="/ppt/slideLayouts/slideLayout59.xml" ContentType="application/vnd.openxmlformats-officedocument.presentationml.slideLayout+xml"/>
  <Override PartName="/ppt/slideLayouts/slideLayout68.xml" ContentType="application/vnd.openxmlformats-officedocument.presentationml.slideLayout+xml"/>
  <Override PartName="/ppt/theme/theme7.xml" ContentType="application/vnd.openxmlformats-officedocument.them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Default Extension="rels" ContentType="application/vnd.openxmlformats-package.relationships+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 id="2147483732" r:id="rId2"/>
    <p:sldMasterId id="2147483744" r:id="rId3"/>
    <p:sldMasterId id="2147483768" r:id="rId4"/>
    <p:sldMasterId id="2147483780" r:id="rId5"/>
    <p:sldMasterId id="2147483792" r:id="rId6"/>
    <p:sldMasterId id="2147483804" r:id="rId7"/>
  </p:sldMasterIdLst>
  <p:notesMasterIdLst>
    <p:notesMasterId r:id="rId18"/>
  </p:notesMasterIdLst>
  <p:sldIdLst>
    <p:sldId id="256" r:id="rId8"/>
    <p:sldId id="257" r:id="rId9"/>
    <p:sldId id="262" r:id="rId10"/>
    <p:sldId id="260" r:id="rId11"/>
    <p:sldId id="258" r:id="rId12"/>
    <p:sldId id="265" r:id="rId13"/>
    <p:sldId id="259" r:id="rId14"/>
    <p:sldId id="261" r:id="rId15"/>
    <p:sldId id="263" r:id="rId16"/>
    <p:sldId id="264"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360" autoAdjust="0"/>
    <p:restoredTop sz="94660"/>
  </p:normalViewPr>
  <p:slideViewPr>
    <p:cSldViewPr>
      <p:cViewPr varScale="1">
        <p:scale>
          <a:sx n="69" d="100"/>
          <a:sy n="69" d="100"/>
        </p:scale>
        <p:origin x="-618"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5" Type="http://schemas.openxmlformats.org/officeDocument/2006/relationships/slideMaster" Target="slideMasters/slideMaster5.xml"/><Relationship Id="rId15" Type="http://schemas.openxmlformats.org/officeDocument/2006/relationships/slide" Target="slides/slide8.xml"/><Relationship Id="rId10" Type="http://schemas.openxmlformats.org/officeDocument/2006/relationships/slide" Target="slides/slide3.xml"/><Relationship Id="rId19"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F6350CE-8491-4E27-BE30-01E1C1556329}" type="datetimeFigureOut">
              <a:rPr lang="en-US" smtClean="0"/>
              <a:pPr/>
              <a:t>4/18/2012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EC9282B-2522-4A7D-95B5-59813D53305A}"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EC9282B-2522-4A7D-95B5-59813D53305A}" type="slidenum">
              <a:rPr lang="en-US" smtClean="0"/>
              <a:pPr/>
              <a:t>7</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EC9282B-2522-4A7D-95B5-59813D53305A}" type="slidenum">
              <a:rPr lang="en-US" smtClean="0"/>
              <a:pPr/>
              <a:t>8</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17" name="Footer Placeholder 16"/>
          <p:cNvSpPr>
            <a:spLocks noGrp="1"/>
          </p:cNvSpPr>
          <p:nvPr>
            <p:ph type="ftr" sz="quarter" idx="11"/>
          </p:nvPr>
        </p:nvSpPr>
        <p:spPr/>
        <p:txBody>
          <a:bodyPr/>
          <a:lstStyle/>
          <a:p>
            <a:endParaRPr lang="en-US" dirty="0"/>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dirty="0"/>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D39A441F-1C92-4FC9-B608-39EE67A4261C}" type="slidenum">
              <a:rPr lang="en-US" smtClean="0"/>
              <a:pPr/>
              <a:t>‹#›</a:t>
            </a:fld>
            <a:endParaRPr lang="en-US" dirty="0"/>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39A441F-1C92-4FC9-B608-39EE67A4261C}"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dirty="0"/>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6" name="Slide Number Placeholder 5"/>
          <p:cNvSpPr>
            <a:spLocks noGrp="1"/>
          </p:cNvSpPr>
          <p:nvPr>
            <p:ph type="sldNum" sz="quarter" idx="12"/>
          </p:nvPr>
        </p:nvSpPr>
        <p:spPr>
          <a:xfrm>
            <a:off x="6915912" y="3009901"/>
            <a:ext cx="457200" cy="441325"/>
          </a:xfrm>
        </p:spPr>
        <p:txBody>
          <a:bodyPr/>
          <a:lstStyle/>
          <a:p>
            <a:fld id="{D39A441F-1C92-4FC9-B608-39EE67A4261C}" type="slidenum">
              <a:rPr lang="en-US" smtClean="0"/>
              <a:pPr/>
              <a:t>‹#›</a:t>
            </a:fld>
            <a:endParaRPr lang="en-US" dirty="0"/>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ounded Rectangle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5" name="Title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en-US" smtClean="0"/>
              <a:t>Click to edit Master title style</a:t>
            </a:r>
            <a:endParaRPr kumimoji="0" lang="en-US"/>
          </a:p>
        </p:txBody>
      </p:sp>
      <p:sp>
        <p:nvSpPr>
          <p:cNvPr id="20" name="Subtitle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19" name="Date Placeholder 18"/>
          <p:cNvSpPr>
            <a:spLocks noGrp="1"/>
          </p:cNvSpPr>
          <p:nvPr>
            <p:ph type="dt" sz="half" idx="10"/>
          </p:nvPr>
        </p:nvSpPr>
        <p:spPr/>
        <p:txBody>
          <a:bodyPr/>
          <a:lstStyle>
            <a:extLst/>
          </a:lstStyle>
          <a:p>
            <a:fld id="{EEF29D9F-FC69-4D8C-946B-77BFF6A69293}" type="datetimeFigureOut">
              <a:rPr lang="en-US" smtClean="0"/>
              <a:pPr/>
              <a:t>4/18/2012</a:t>
            </a:fld>
            <a:endParaRPr lang="en-US" dirty="0"/>
          </a:p>
        </p:txBody>
      </p:sp>
      <p:sp>
        <p:nvSpPr>
          <p:cNvPr id="8" name="Footer Placeholder 7"/>
          <p:cNvSpPr>
            <a:spLocks noGrp="1"/>
          </p:cNvSpPr>
          <p:nvPr>
            <p:ph type="ftr" sz="quarter" idx="11"/>
          </p:nvPr>
        </p:nvSpPr>
        <p:spPr/>
        <p:txBody>
          <a:bodyPr/>
          <a:lstStyle>
            <a:extLst/>
          </a:lstStyle>
          <a:p>
            <a:endParaRPr lang="en-US" dirty="0"/>
          </a:p>
        </p:txBody>
      </p:sp>
      <p:sp>
        <p:nvSpPr>
          <p:cNvPr id="11" name="Slide Number Placeholder 10"/>
          <p:cNvSpPr>
            <a:spLocks noGrp="1"/>
          </p:cNvSpPr>
          <p:nvPr>
            <p:ph type="sldNum" sz="quarter" idx="12"/>
          </p:nvPr>
        </p:nvSpPr>
        <p:spPr/>
        <p:txBody>
          <a:bodyPr/>
          <a:lstStyle>
            <a:extLst/>
          </a:lstStyle>
          <a:p>
            <a:fld id="{D39A441F-1C92-4FC9-B608-39EE67A4261C}" type="slidenum">
              <a:rPr lang="en-US" smtClean="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a:xfrm>
            <a:off x="502920" y="530352"/>
            <a:ext cx="8183880" cy="4187952"/>
          </a:xfrm>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EF29D9F-FC69-4D8C-946B-77BFF6A69293}" type="datetimeFigureOut">
              <a:rPr lang="en-US" smtClean="0"/>
              <a:pPr/>
              <a:t>4/18/2012</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D39A441F-1C92-4FC9-B608-39EE67A4261C}" type="slidenum">
              <a:rPr lang="en-US" smtClean="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1" name="Rounded Rectangle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 name="Title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EEF29D9F-FC69-4D8C-946B-77BFF6A69293}" type="datetimeFigureOut">
              <a:rPr lang="en-US" smtClean="0"/>
              <a:pPr/>
              <a:t>4/18/2012</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D39A441F-1C92-4FC9-B608-39EE67A4261C}" type="slidenum">
              <a:rPr lang="en-US" smtClean="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EEF29D9F-FC69-4D8C-946B-77BFF6A69293}" type="datetimeFigureOut">
              <a:rPr lang="en-US" smtClean="0"/>
              <a:pPr/>
              <a:t>4/18/2012</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D39A441F-1C92-4FC9-B608-39EE67A4261C}" type="slidenum">
              <a:rPr lang="en-US" smtClean="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nchor="b"/>
          <a:lstStyle>
            <a:lvl1pPr>
              <a:defRPr b="1"/>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EEF29D9F-FC69-4D8C-946B-77BFF6A69293}" type="datetimeFigureOut">
              <a:rPr lang="en-US" smtClean="0"/>
              <a:pPr/>
              <a:t>4/18/2012</a:t>
            </a:fld>
            <a:endParaRPr lang="en-US" dirty="0"/>
          </a:p>
        </p:txBody>
      </p:sp>
      <p:sp>
        <p:nvSpPr>
          <p:cNvPr id="8" name="Footer Placeholder 7"/>
          <p:cNvSpPr>
            <a:spLocks noGrp="1"/>
          </p:cNvSpPr>
          <p:nvPr>
            <p:ph type="ftr" sz="quarter" idx="11"/>
          </p:nvPr>
        </p:nvSpPr>
        <p:spPr/>
        <p:txBody>
          <a:bodyPr/>
          <a:lstStyle>
            <a:extLst/>
          </a:lstStyle>
          <a:p>
            <a:endParaRPr lang="en-US" dirty="0"/>
          </a:p>
        </p:txBody>
      </p:sp>
      <p:sp>
        <p:nvSpPr>
          <p:cNvPr id="9" name="Slide Number Placeholder 8"/>
          <p:cNvSpPr>
            <a:spLocks noGrp="1"/>
          </p:cNvSpPr>
          <p:nvPr>
            <p:ph type="sldNum" sz="quarter" idx="12"/>
          </p:nvPr>
        </p:nvSpPr>
        <p:spPr/>
        <p:txBody>
          <a:bodyPr/>
          <a:lstStyle>
            <a:extLst/>
          </a:lstStyle>
          <a:p>
            <a:fld id="{D39A441F-1C92-4FC9-B608-39EE67A4261C}" type="slidenum">
              <a:rPr lang="en-US" smtClean="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EEF29D9F-FC69-4D8C-946B-77BFF6A69293}" type="datetimeFigureOut">
              <a:rPr lang="en-US" smtClean="0"/>
              <a:pPr/>
              <a:t>4/18/2012</a:t>
            </a:fld>
            <a:endParaRPr lang="en-US" dirty="0"/>
          </a:p>
        </p:txBody>
      </p:sp>
      <p:sp>
        <p:nvSpPr>
          <p:cNvPr id="4" name="Footer Placeholder 3"/>
          <p:cNvSpPr>
            <a:spLocks noGrp="1"/>
          </p:cNvSpPr>
          <p:nvPr>
            <p:ph type="ftr" sz="quarter" idx="11"/>
          </p:nvPr>
        </p:nvSpPr>
        <p:spPr/>
        <p:txBody>
          <a:bodyPr/>
          <a:lstStyle>
            <a:extLst/>
          </a:lstStyle>
          <a:p>
            <a:endParaRPr lang="en-US" dirty="0"/>
          </a:p>
        </p:txBody>
      </p:sp>
      <p:sp>
        <p:nvSpPr>
          <p:cNvPr id="5" name="Slide Number Placeholder 4"/>
          <p:cNvSpPr>
            <a:spLocks noGrp="1"/>
          </p:cNvSpPr>
          <p:nvPr>
            <p:ph type="sldNum" sz="quarter" idx="12"/>
          </p:nvPr>
        </p:nvSpPr>
        <p:spPr/>
        <p:txBody>
          <a:bodyPr/>
          <a:lstStyle>
            <a:extLst/>
          </a:lstStyle>
          <a:p>
            <a:fld id="{D39A441F-1C92-4FC9-B608-39EE67A4261C}" type="slidenum">
              <a:rPr lang="en-US" smtClean="0"/>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 name="Date Placeholder 1"/>
          <p:cNvSpPr>
            <a:spLocks noGrp="1"/>
          </p:cNvSpPr>
          <p:nvPr>
            <p:ph type="dt" sz="half" idx="10"/>
          </p:nvPr>
        </p:nvSpPr>
        <p:spPr/>
        <p:txBody>
          <a:bodyPr/>
          <a:lstStyle>
            <a:extLst/>
          </a:lstStyle>
          <a:p>
            <a:fld id="{EEF29D9F-FC69-4D8C-946B-77BFF6A69293}" type="datetimeFigureOut">
              <a:rPr lang="en-US" smtClean="0"/>
              <a:pPr/>
              <a:t>4/18/2012</a:t>
            </a:fld>
            <a:endParaRPr lang="en-US" dirty="0"/>
          </a:p>
        </p:txBody>
      </p:sp>
      <p:sp>
        <p:nvSpPr>
          <p:cNvPr id="3" name="Footer Placeholder 2"/>
          <p:cNvSpPr>
            <a:spLocks noGrp="1"/>
          </p:cNvSpPr>
          <p:nvPr>
            <p:ph type="ftr" sz="quarter" idx="11"/>
          </p:nvPr>
        </p:nvSpPr>
        <p:spPr/>
        <p:txBody>
          <a:bodyPr/>
          <a:lstStyle>
            <a:extLst/>
          </a:lstStyle>
          <a:p>
            <a:endParaRPr lang="en-US" dirty="0"/>
          </a:p>
        </p:txBody>
      </p:sp>
      <p:sp>
        <p:nvSpPr>
          <p:cNvPr id="4" name="Slide Number Placeholder 3"/>
          <p:cNvSpPr>
            <a:spLocks noGrp="1"/>
          </p:cNvSpPr>
          <p:nvPr>
            <p:ph type="sldNum" sz="quarter" idx="12"/>
          </p:nvPr>
        </p:nvSpPr>
        <p:spPr/>
        <p:txBody>
          <a:bodyPr/>
          <a:lstStyle>
            <a:extLst/>
          </a:lstStyle>
          <a:p>
            <a:fld id="{D39A441F-1C92-4FC9-B608-39EE67A4261C}" type="slidenum">
              <a:rPr lang="en-US" smtClean="0"/>
              <a:pPr/>
              <a:t>‹#›</a:t>
            </a:fld>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EEF29D9F-FC69-4D8C-946B-77BFF6A69293}" type="datetimeFigureOut">
              <a:rPr lang="en-US" smtClean="0"/>
              <a:pPr/>
              <a:t>4/18/2012</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D39A441F-1C92-4FC9-B608-39EE67A4261C}"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4361688" y="1026372"/>
            <a:ext cx="457200" cy="441325"/>
          </a:xfrm>
        </p:spPr>
        <p:txBody>
          <a:bodyPr/>
          <a:lstStyle/>
          <a:p>
            <a:fld id="{D39A441F-1C92-4FC9-B608-39EE67A4261C}" type="slidenum">
              <a:rPr lang="en-US" smtClean="0"/>
              <a:pPr/>
              <a:t>‹#›</a:t>
            </a:fld>
            <a:endParaRPr lang="en-US" dirty="0"/>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1" name="Round Single Corner Rectangle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 name="Title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en-US" smtClean="0"/>
              <a:t>Click to edit Master title style</a:t>
            </a:r>
            <a:endParaRPr kumimoji="0" lang="en-US"/>
          </a:p>
        </p:txBody>
      </p:sp>
      <p:sp>
        <p:nvSpPr>
          <p:cNvPr id="4" name="Text Placeholder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EEF29D9F-FC69-4D8C-946B-77BFF6A69293}" type="datetimeFigureOut">
              <a:rPr lang="en-US" smtClean="0"/>
              <a:pPr/>
              <a:t>4/18/2012</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D39A441F-1C92-4FC9-B608-39EE67A4261C}" type="slidenum">
              <a:rPr lang="en-US" smtClean="0"/>
              <a:pPr/>
              <a:t>‹#›</a:t>
            </a:fld>
            <a:endParaRPr lang="en-US" dirty="0"/>
          </a:p>
        </p:txBody>
      </p:sp>
      <p:sp>
        <p:nvSpPr>
          <p:cNvPr id="3" name="Picture Placeholder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en-US" dirty="0" smtClean="0"/>
              <a:t>Click icon to add picture</a:t>
            </a:r>
            <a:endParaRPr kumimoji="0"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02920" y="530352"/>
            <a:ext cx="8183880" cy="4187952"/>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EF29D9F-FC69-4D8C-946B-77BFF6A69293}" type="datetimeFigureOut">
              <a:rPr lang="en-US" smtClean="0"/>
              <a:pPr/>
              <a:t>4/18/2012</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D39A441F-1C92-4FC9-B608-39EE67A4261C}" type="slidenum">
              <a:rPr lang="en-US" smtClean="0"/>
              <a:pPr/>
              <a:t>‹#›</a:t>
            </a:fld>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33404"/>
            <a:ext cx="1981200" cy="5257799"/>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533400" y="533402"/>
            <a:ext cx="5943600" cy="525780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EF29D9F-FC69-4D8C-946B-77BFF6A69293}" type="datetimeFigureOut">
              <a:rPr lang="en-US" smtClean="0"/>
              <a:pPr/>
              <a:t>4/18/2012</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D39A441F-1C92-4FC9-B608-39EE67A4261C}" type="slidenum">
              <a:rPr lang="en-US" smtClean="0"/>
              <a:pPr/>
              <a:t>‹#›</a:t>
            </a:fld>
            <a:endParaRPr 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smtClean="0"/>
              <a:t>Click to edit Master title style</a:t>
            </a:r>
            <a:endParaRPr kumimoji="0"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39A441F-1C92-4FC9-B608-39EE67A4261C}" type="slidenum">
              <a:rPr lang="en-US" smtClean="0"/>
              <a:pPr/>
              <a:t>‹#›</a:t>
            </a:fld>
            <a:endParaRPr lang="en-US" dirty="0"/>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39A441F-1C92-4FC9-B608-39EE67A4261C}" type="slidenum">
              <a:rPr lang="en-US" smtClean="0"/>
              <a:pPr/>
              <a:t>‹#›</a:t>
            </a:fld>
            <a:endParaRPr 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39A441F-1C92-4FC9-B608-39EE67A4261C}"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39A441F-1C92-4FC9-B608-39EE67A4261C}" type="slidenum">
              <a:rPr lang="en-US" smtClean="0"/>
              <a:pPr/>
              <a:t>‹#›</a:t>
            </a:fld>
            <a:endParaRPr 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39A441F-1C92-4FC9-B608-39EE67A4261C}" type="slidenum">
              <a:rPr lang="en-US" smtClean="0"/>
              <a:pPr/>
              <a:t>‹#›</a:t>
            </a:fld>
            <a:endParaRPr 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39A441F-1C92-4FC9-B608-39EE67A4261C}" type="slidenum">
              <a:rPr lang="en-US" smtClean="0"/>
              <a:pPr/>
              <a:t>‹#›</a:t>
            </a:fld>
            <a:endParaRPr 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39A441F-1C92-4FC9-B608-39EE67A4261C}"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dirty="0"/>
          </a:p>
        </p:txBody>
      </p:sp>
      <p:sp>
        <p:nvSpPr>
          <p:cNvPr id="4" name="Date Placeholder 3"/>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dirty="0"/>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D39A441F-1C92-4FC9-B608-39EE67A4261C}" type="slidenum">
              <a:rPr lang="en-US" smtClean="0"/>
              <a:pPr/>
              <a:t>‹#›</a:t>
            </a:fld>
            <a:endParaRPr lang="en-US" dirty="0"/>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smtClean="0"/>
              <a:t>Click to edit Master title style</a:t>
            </a:r>
            <a:endParaRPr kumimoji="0"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39A441F-1C92-4FC9-B608-39EE67A4261C}" type="slidenum">
              <a:rPr lang="en-US" smtClean="0"/>
              <a:pPr/>
              <a:t>‹#›</a:t>
            </a:fld>
            <a:endParaRPr lang="en-US" dirty="0"/>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dirty="0" smtClean="0"/>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fld id="{EEF29D9F-FC69-4D8C-946B-77BFF6A69293}" type="datetimeFigureOut">
              <a:rPr lang="en-US" smtClean="0"/>
              <a:pPr/>
              <a:t>4/18/2012</a:t>
            </a:fld>
            <a:endParaRPr lang="en-US" dirty="0"/>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US" dirty="0"/>
          </a:p>
        </p:txBody>
      </p:sp>
      <p:sp>
        <p:nvSpPr>
          <p:cNvPr id="7" name="Slide Number Placeholder 6"/>
          <p:cNvSpPr>
            <a:spLocks noGrp="1"/>
          </p:cNvSpPr>
          <p:nvPr>
            <p:ph type="sldNum" sz="quarter" idx="12"/>
          </p:nvPr>
        </p:nvSpPr>
        <p:spPr>
          <a:xfrm>
            <a:off x="8339328" y="1170432"/>
            <a:ext cx="733864" cy="201168"/>
          </a:xfrm>
        </p:spPr>
        <p:txBody>
          <a:bodyPr/>
          <a:lstStyle/>
          <a:p>
            <a:fld id="{D39A441F-1C92-4FC9-B608-39EE67A4261C}"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39A441F-1C92-4FC9-B608-39EE67A4261C}" type="slidenum">
              <a:rPr lang="en-US" smtClean="0"/>
              <a:pPr/>
              <a:t>‹#›</a:t>
            </a:fld>
            <a:endParaRPr 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2" name="Vertical Title 1"/>
          <p:cNvSpPr>
            <a:spLocks noGrp="1"/>
          </p:cNvSpPr>
          <p:nvPr>
            <p:ph type="title" orient="vert"/>
          </p:nvPr>
        </p:nvSpPr>
        <p:spPr>
          <a:xfrm>
            <a:off x="6781800" y="274640"/>
            <a:ext cx="19050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5" name="Footer Placeholder 4"/>
          <p:cNvSpPr>
            <a:spLocks noGrp="1"/>
          </p:cNvSpPr>
          <p:nvPr>
            <p:ph type="ftr" sz="quarter" idx="11"/>
          </p:nvPr>
        </p:nvSpPr>
        <p:spPr>
          <a:xfrm>
            <a:off x="2640597" y="6377459"/>
            <a:ext cx="3836404" cy="365125"/>
          </a:xfrm>
        </p:spPr>
        <p:txBody>
          <a:bodyPr/>
          <a:lstStyle/>
          <a:p>
            <a:endParaRPr lang="en-US" dirty="0"/>
          </a:p>
        </p:txBody>
      </p:sp>
      <p:sp>
        <p:nvSpPr>
          <p:cNvPr id="6" name="Slide Number Placeholder 5"/>
          <p:cNvSpPr>
            <a:spLocks noGrp="1"/>
          </p:cNvSpPr>
          <p:nvPr>
            <p:ph type="sldNum" sz="quarter" idx="12"/>
          </p:nvPr>
        </p:nvSpPr>
        <p:spPr/>
        <p:txBody>
          <a:bodyPr/>
          <a:lstStyle/>
          <a:p>
            <a:fld id="{D39A441F-1C92-4FC9-B608-39EE67A4261C}" type="slidenum">
              <a:rPr lang="en-US" smtClean="0"/>
              <a:pPr/>
              <a:t>‹#›</a:t>
            </a:fld>
            <a:endParaRPr 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19" name="Footer Placeholder 18"/>
          <p:cNvSpPr>
            <a:spLocks noGrp="1"/>
          </p:cNvSpPr>
          <p:nvPr>
            <p:ph type="ftr" sz="quarter" idx="11"/>
          </p:nvPr>
        </p:nvSpPr>
        <p:spPr/>
        <p:txBody>
          <a:bodyPr/>
          <a:lstStyle/>
          <a:p>
            <a:endParaRPr lang="en-US" dirty="0"/>
          </a:p>
        </p:txBody>
      </p:sp>
      <p:sp>
        <p:nvSpPr>
          <p:cNvPr id="27" name="Slide Number Placeholder 26"/>
          <p:cNvSpPr>
            <a:spLocks noGrp="1"/>
          </p:cNvSpPr>
          <p:nvPr>
            <p:ph type="sldNum" sz="quarter" idx="12"/>
          </p:nvPr>
        </p:nvSpPr>
        <p:spPr/>
        <p:txBody>
          <a:bodyPr/>
          <a:lstStyle/>
          <a:p>
            <a:fld id="{D39A441F-1C92-4FC9-B608-39EE67A4261C}"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39A441F-1C92-4FC9-B608-39EE67A4261C}" type="slidenum">
              <a:rPr lang="en-US" smtClean="0"/>
              <a:pPr/>
              <a:t>‹#›</a:t>
            </a:fld>
            <a:endParaRPr 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39A441F-1C92-4FC9-B608-39EE67A4261C}"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39A441F-1C92-4FC9-B608-39EE67A4261C}" type="slidenum">
              <a:rPr lang="en-US" smtClean="0"/>
              <a:pPr/>
              <a:t>‹#›</a:t>
            </a:fld>
            <a:endParaRPr 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39A441F-1C92-4FC9-B608-39EE67A4261C}" type="slidenum">
              <a:rPr lang="en-US" smtClean="0"/>
              <a:pPr/>
              <a:t>‹#›</a:t>
            </a:fld>
            <a:endParaRPr 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39A441F-1C92-4FC9-B608-39EE67A4261C}"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EEF29D9F-FC69-4D8C-946B-77BFF6A69293}" type="datetimeFigureOut">
              <a:rPr lang="en-US" smtClean="0"/>
              <a:pPr/>
              <a:t>4/18/2012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39A441F-1C92-4FC9-B608-39EE67A4261C}" type="slidenum">
              <a:rPr lang="en-US" smtClean="0"/>
              <a:pPr/>
              <a:t>‹#›</a:t>
            </a:fld>
            <a:endParaRPr lang="en-US" dirty="0"/>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dirty="0"/>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39A441F-1C92-4FC9-B608-39EE67A4261C}" type="slidenum">
              <a:rPr lang="en-US" smtClean="0"/>
              <a:pPr/>
              <a:t>‹#›</a:t>
            </a:fld>
            <a:endParaRPr 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39A441F-1C92-4FC9-B608-39EE67A4261C}" type="slidenum">
              <a:rPr lang="en-US" smtClean="0"/>
              <a:pPr/>
              <a:t>‹#›</a:t>
            </a:fld>
            <a:endParaRPr 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8077200" y="6356350"/>
            <a:ext cx="609600" cy="365125"/>
          </a:xfrm>
        </p:spPr>
        <p:txBody>
          <a:bodyPr/>
          <a:lstStyle/>
          <a:p>
            <a:fld id="{D39A441F-1C92-4FC9-B608-39EE67A4261C}" type="slidenum">
              <a:rPr lang="en-US" smtClean="0"/>
              <a:pPr/>
              <a:t>‹#›</a:t>
            </a:fld>
            <a:endParaRPr lang="en-US" dirty="0"/>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dirty="0"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39A441F-1C92-4FC9-B608-39EE67A4261C}" type="slidenum">
              <a:rPr lang="en-US" smtClean="0"/>
              <a:pPr/>
              <a:t>‹#›</a:t>
            </a:fld>
            <a:endParaRPr 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39A441F-1C92-4FC9-B608-39EE67A4261C}" type="slidenum">
              <a:rPr lang="en-US" smtClean="0"/>
              <a:pPr/>
              <a:t>‹#›</a:t>
            </a:fld>
            <a:endParaRPr lang="en-US"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17" name="Footer Placeholder 16"/>
          <p:cNvSpPr>
            <a:spLocks noGrp="1"/>
          </p:cNvSpPr>
          <p:nvPr>
            <p:ph type="ftr" sz="quarter" idx="11"/>
          </p:nvPr>
        </p:nvSpPr>
        <p:spPr/>
        <p:txBody>
          <a:bodyPr/>
          <a:lstStyle/>
          <a:p>
            <a:endParaRPr lang="en-US" dirty="0"/>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D39A441F-1C92-4FC9-B608-39EE67A4261C}" type="slidenum">
              <a:rPr lang="en-US" smtClean="0"/>
              <a:pPr/>
              <a:t>‹#›</a:t>
            </a:fld>
            <a:endParaRPr lang="en-US" dirty="0"/>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39A441F-1C92-4FC9-B608-39EE67A4261C}" type="slidenum">
              <a:rPr lang="en-US" smtClean="0"/>
              <a:pPr/>
              <a:t>‹#›</a:t>
            </a:fld>
            <a:endParaRPr lang="en-US" dirty="0"/>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5" name="Footer Placeholder 4"/>
          <p:cNvSpPr>
            <a:spLocks noGrp="1"/>
          </p:cNvSpPr>
          <p:nvPr>
            <p:ph type="ftr" sz="quarter" idx="11"/>
          </p:nvPr>
        </p:nvSpPr>
        <p:spPr>
          <a:xfrm>
            <a:off x="800100" y="6172200"/>
            <a:ext cx="4000500" cy="457200"/>
          </a:xfrm>
        </p:spPr>
        <p:txBody>
          <a:bodyPr/>
          <a:lstStyle/>
          <a:p>
            <a:endParaRPr lang="en-US" dirty="0"/>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6" name="Slide Number Placeholder 5"/>
          <p:cNvSpPr>
            <a:spLocks noGrp="1"/>
          </p:cNvSpPr>
          <p:nvPr>
            <p:ph type="sldNum" sz="quarter" idx="12"/>
          </p:nvPr>
        </p:nvSpPr>
        <p:spPr>
          <a:xfrm>
            <a:off x="146304" y="6208776"/>
            <a:ext cx="457200" cy="457200"/>
          </a:xfrm>
        </p:spPr>
        <p:txBody>
          <a:bodyPr/>
          <a:lstStyle/>
          <a:p>
            <a:fld id="{D39A441F-1C92-4FC9-B608-39EE67A4261C}"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39A441F-1C92-4FC9-B608-39EE67A4261C}" type="slidenum">
              <a:rPr lang="en-US" smtClean="0"/>
              <a:pPr/>
              <a:t>‹#›</a:t>
            </a:fld>
            <a:endParaRPr lang="en-US" dirty="0"/>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39A441F-1C92-4FC9-B608-39EE67A4261C}" type="slidenum">
              <a:rPr lang="en-US" smtClean="0"/>
              <a:pPr/>
              <a:t>‹#›</a:t>
            </a:fld>
            <a:endParaRPr lang="en-US" dirty="0"/>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8" name="Footer Placeholder 7"/>
          <p:cNvSpPr>
            <a:spLocks noGrp="1"/>
          </p:cNvSpPr>
          <p:nvPr>
            <p:ph type="ftr" sz="quarter" idx="11"/>
          </p:nvPr>
        </p:nvSpPr>
        <p:spPr>
          <a:xfrm>
            <a:off x="304800" y="6409944"/>
            <a:ext cx="3581400" cy="365760"/>
          </a:xfrm>
        </p:spPr>
        <p:txBody>
          <a:bodyPr/>
          <a:lstStyle/>
          <a:p>
            <a:endParaRPr lang="en-US" dirty="0"/>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dirty="0"/>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D39A441F-1C92-4FC9-B608-39EE67A4261C}" type="slidenum">
              <a:rPr lang="en-US" smtClean="0"/>
              <a:pPr/>
              <a:t>‹#›</a:t>
            </a:fld>
            <a:endParaRPr lang="en-US" dirty="0"/>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39A441F-1C92-4FC9-B608-39EE67A4261C}" type="slidenum">
              <a:rPr lang="en-US" smtClean="0"/>
              <a:pPr/>
              <a:t>‹#›</a:t>
            </a:fld>
            <a:endParaRPr 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39A441F-1C92-4FC9-B608-39EE67A4261C}" type="slidenum">
              <a:rPr lang="en-US" smtClean="0"/>
              <a:pPr/>
              <a:t>‹#›</a:t>
            </a:fld>
            <a:endParaRPr 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39A441F-1C92-4FC9-B608-39EE67A4261C}" type="slidenum">
              <a:rPr lang="en-US" smtClean="0"/>
              <a:pPr/>
              <a:t>‹#›</a:t>
            </a:fld>
            <a:endParaRPr lang="en-US" dirty="0"/>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6" name="Footer Placeholder 5"/>
          <p:cNvSpPr>
            <a:spLocks noGrp="1"/>
          </p:cNvSpPr>
          <p:nvPr>
            <p:ph type="ftr" sz="quarter" idx="11"/>
          </p:nvPr>
        </p:nvSpPr>
        <p:spPr>
          <a:xfrm>
            <a:off x="914400" y="6172200"/>
            <a:ext cx="3886200" cy="457200"/>
          </a:xfrm>
        </p:spPr>
        <p:txBody>
          <a:bodyPr/>
          <a:lstStyle/>
          <a:p>
            <a:endParaRPr lang="en-US" dirty="0"/>
          </a:p>
        </p:txBody>
      </p:sp>
      <p:sp>
        <p:nvSpPr>
          <p:cNvPr id="7" name="Slide Number Placeholder 6"/>
          <p:cNvSpPr>
            <a:spLocks noGrp="1"/>
          </p:cNvSpPr>
          <p:nvPr>
            <p:ph type="sldNum" sz="quarter" idx="12"/>
          </p:nvPr>
        </p:nvSpPr>
        <p:spPr>
          <a:xfrm>
            <a:off x="146304" y="6208776"/>
            <a:ext cx="457200" cy="457200"/>
          </a:xfrm>
        </p:spPr>
        <p:txBody>
          <a:bodyPr/>
          <a:lstStyle/>
          <a:p>
            <a:fld id="{D39A441F-1C92-4FC9-B608-39EE67A4261C}" type="slidenum">
              <a:rPr lang="en-US" smtClean="0"/>
              <a:pPr/>
              <a:t>‹#›</a:t>
            </a:fld>
            <a:endParaRPr lang="en-US" dirty="0"/>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dirty="0" smtClean="0"/>
              <a:t>Click icon to add picture</a:t>
            </a:r>
            <a:endParaRPr kumimoji="0" lang="en-US"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39A441F-1C92-4FC9-B608-39EE67A4261C}" type="slidenum">
              <a:rPr lang="en-US" smtClean="0"/>
              <a:pPr/>
              <a:t>‹#›</a:t>
            </a:fld>
            <a:endParaRPr 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39A441F-1C92-4FC9-B608-39EE67A4261C}" type="slidenum">
              <a:rPr lang="en-US" smtClean="0"/>
              <a:pPr/>
              <a:t>‹#›</a:t>
            </a:fld>
            <a:endParaRPr lang="en-US"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Isosceles Triangle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Title 7"/>
          <p:cNvSpPr>
            <a:spLocks noGrp="1"/>
          </p:cNvSpPr>
          <p:nvPr>
            <p:ph type="ctrTitle"/>
          </p:nvPr>
        </p:nvSpPr>
        <p:spPr>
          <a:xfrm>
            <a:off x="540544" y="776288"/>
            <a:ext cx="8062912" cy="1470025"/>
          </a:xfrm>
        </p:spPr>
        <p:txBody>
          <a:bodyPr anchor="b">
            <a:normAutofit/>
          </a:bodyPr>
          <a:lstStyle>
            <a:lvl1pPr algn="r">
              <a:defRPr sz="4400"/>
            </a:lvl1pPr>
          </a:lstStyle>
          <a:p>
            <a:r>
              <a:rPr kumimoji="0" lang="en-US" smtClean="0"/>
              <a:t>Click to edit Master title style</a:t>
            </a:r>
            <a:endParaRPr kumimoji="0" lang="en-US"/>
          </a:p>
        </p:txBody>
      </p:sp>
      <p:sp>
        <p:nvSpPr>
          <p:cNvPr id="9" name="Subtitl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1371600" y="6012656"/>
            <a:ext cx="5791200" cy="365125"/>
          </a:xfrm>
        </p:spPr>
        <p:txBody>
          <a:bodyPr tIns="0" bIns="0" anchor="t"/>
          <a:lstStyle>
            <a:lvl1pPr algn="r">
              <a:defRPr sz="1000"/>
            </a:lvl1pPr>
          </a:lstStyle>
          <a:p>
            <a:fld id="{EEF29D9F-FC69-4D8C-946B-77BFF6A69293}" type="datetimeFigureOut">
              <a:rPr lang="en-US" smtClean="0"/>
              <a:pPr/>
              <a:t>4/18/2012</a:t>
            </a:fld>
            <a:endParaRPr lang="en-US" dirty="0"/>
          </a:p>
        </p:txBody>
      </p:sp>
      <p:sp>
        <p:nvSpPr>
          <p:cNvPr id="17" name="Footer Placeholder 16"/>
          <p:cNvSpPr>
            <a:spLocks noGrp="1"/>
          </p:cNvSpPr>
          <p:nvPr>
            <p:ph type="ftr" sz="quarter" idx="11"/>
          </p:nvPr>
        </p:nvSpPr>
        <p:spPr>
          <a:xfrm>
            <a:off x="1371600" y="5650704"/>
            <a:ext cx="5791200" cy="365125"/>
          </a:xfrm>
        </p:spPr>
        <p:txBody>
          <a:bodyPr tIns="0" bIns="0" anchor="b"/>
          <a:lstStyle>
            <a:lvl1pPr algn="r">
              <a:defRPr sz="1100"/>
            </a:lvl1pPr>
          </a:lstStyle>
          <a:p>
            <a:endParaRPr lang="en-US" dirty="0"/>
          </a:p>
        </p:txBody>
      </p:sp>
      <p:sp>
        <p:nvSpPr>
          <p:cNvPr id="29" name="Slide Number Placeholder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D39A441F-1C92-4FC9-B608-39EE67A4261C}" type="slidenum">
              <a:rPr lang="en-US" smtClean="0"/>
              <a:pPr/>
              <a:t>‹#›</a:t>
            </a:fld>
            <a:endParaRPr 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399032"/>
          </a:xfrm>
        </p:spPr>
        <p:txBody>
          <a:bodyPr/>
          <a:lstStyle/>
          <a:p>
            <a:r>
              <a:rPr kumimoji="0" lang="en-US" smtClean="0"/>
              <a:t>Click to edit Master title style</a:t>
            </a:r>
            <a:endParaRPr kumimoji="0" lang="en-US"/>
          </a:p>
        </p:txBody>
      </p:sp>
      <p:sp>
        <p:nvSpPr>
          <p:cNvPr id="3" name="Content Placeholder 2"/>
          <p:cNvSpPr>
            <a:spLocks noGrp="1"/>
          </p:cNvSpPr>
          <p:nvPr>
            <p:ph idx="1"/>
          </p:nvPr>
        </p:nvSpPr>
        <p:spPr>
          <a:xfrm>
            <a:off x="457200" y="1882808"/>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791456" y="6480048"/>
            <a:ext cx="2133600" cy="301752"/>
          </a:xfrm>
        </p:spPr>
        <p:txBody>
          <a:bodyPr/>
          <a:lstStyle/>
          <a:p>
            <a:fld id="{EEF29D9F-FC69-4D8C-946B-77BFF6A69293}" type="datetimeFigureOut">
              <a:rPr lang="en-US" smtClean="0"/>
              <a:pPr/>
              <a:t>4/18/2012</a:t>
            </a:fld>
            <a:endParaRPr lang="en-US" dirty="0"/>
          </a:p>
        </p:txBody>
      </p:sp>
      <p:sp>
        <p:nvSpPr>
          <p:cNvPr id="5" name="Footer Placeholder 4"/>
          <p:cNvSpPr>
            <a:spLocks noGrp="1"/>
          </p:cNvSpPr>
          <p:nvPr>
            <p:ph type="ftr" sz="quarter" idx="11"/>
          </p:nvPr>
        </p:nvSpPr>
        <p:spPr>
          <a:xfrm>
            <a:off x="457200" y="6480969"/>
            <a:ext cx="4260056" cy="300831"/>
          </a:xfrm>
        </p:spPr>
        <p:txBody>
          <a:bodyPr/>
          <a:lstStyle/>
          <a:p>
            <a:endParaRPr lang="en-US" dirty="0"/>
          </a:p>
        </p:txBody>
      </p:sp>
      <p:sp>
        <p:nvSpPr>
          <p:cNvPr id="6" name="Slide Number Placeholder 5"/>
          <p:cNvSpPr>
            <a:spLocks noGrp="1"/>
          </p:cNvSpPr>
          <p:nvPr>
            <p:ph type="sldNum" sz="quarter" idx="12"/>
          </p:nvPr>
        </p:nvSpPr>
        <p:spPr/>
        <p:txBody>
          <a:bodyPr/>
          <a:lstStyle/>
          <a:p>
            <a:fld id="{D39A441F-1C92-4FC9-B608-39EE67A4261C}" type="slidenum">
              <a:rPr lang="en-US" smtClean="0"/>
              <a:pPr/>
              <a:t>‹#›</a:t>
            </a:fld>
            <a:endParaRPr lang="en-US"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1"/>
      </p:bgRef>
    </p:bg>
    <p:spTree>
      <p:nvGrpSpPr>
        <p:cNvPr id="1" name=""/>
        <p:cNvGrpSpPr/>
        <p:nvPr/>
      </p:nvGrpSpPr>
      <p:grpSpPr>
        <a:xfrm>
          <a:off x="0" y="0"/>
          <a:ext cx="0" cy="0"/>
          <a:chOff x="0" y="0"/>
          <a:chExt cx="0" cy="0"/>
        </a:xfrm>
      </p:grpSpPr>
      <p:sp>
        <p:nvSpPr>
          <p:cNvPr id="9" name="Right Triangle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dirty="0">
              <a:solidFill>
                <a:schemeClr val="lt1"/>
              </a:solidFill>
              <a:latin typeface="+mn-lt"/>
              <a:ea typeface="+mn-ea"/>
              <a:cs typeface="+mn-cs"/>
            </a:endParaRPr>
          </a:p>
        </p:txBody>
      </p:sp>
      <p:sp>
        <p:nvSpPr>
          <p:cNvPr id="8" name="Isosceles Triangle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 name="Date Placeholder 3"/>
          <p:cNvSpPr>
            <a:spLocks noGrp="1"/>
          </p:cNvSpPr>
          <p:nvPr>
            <p:ph type="dt" sz="half" idx="10"/>
          </p:nvPr>
        </p:nvSpPr>
        <p:spPr>
          <a:xfrm>
            <a:off x="6955632" y="6477000"/>
            <a:ext cx="2133600" cy="304800"/>
          </a:xfrm>
        </p:spPr>
        <p:txBody>
          <a:bodyPr/>
          <a:lstStyle/>
          <a:p>
            <a:fld id="{EEF29D9F-FC69-4D8C-946B-77BFF6A69293}" type="datetimeFigureOut">
              <a:rPr lang="en-US" smtClean="0"/>
              <a:pPr/>
              <a:t>4/18/2012</a:t>
            </a:fld>
            <a:endParaRPr lang="en-US" dirty="0"/>
          </a:p>
        </p:txBody>
      </p:sp>
      <p:sp>
        <p:nvSpPr>
          <p:cNvPr id="5" name="Footer Placeholder 4"/>
          <p:cNvSpPr>
            <a:spLocks noGrp="1"/>
          </p:cNvSpPr>
          <p:nvPr>
            <p:ph type="ftr" sz="quarter" idx="11"/>
          </p:nvPr>
        </p:nvSpPr>
        <p:spPr>
          <a:xfrm>
            <a:off x="2619376" y="6480969"/>
            <a:ext cx="4260056" cy="300831"/>
          </a:xfrm>
        </p:spPr>
        <p:txBody>
          <a:bodyPr/>
          <a:lstStyle/>
          <a:p>
            <a:endParaRPr lang="en-US" dirty="0"/>
          </a:p>
        </p:txBody>
      </p:sp>
      <p:sp>
        <p:nvSpPr>
          <p:cNvPr id="6" name="Slide Number Placeholder 5"/>
          <p:cNvSpPr>
            <a:spLocks noGrp="1"/>
          </p:cNvSpPr>
          <p:nvPr>
            <p:ph type="sldNum" sz="quarter" idx="12"/>
          </p:nvPr>
        </p:nvSpPr>
        <p:spPr>
          <a:xfrm>
            <a:off x="8451056" y="809624"/>
            <a:ext cx="502920" cy="300831"/>
          </a:xfrm>
        </p:spPr>
        <p:txBody>
          <a:bodyPr/>
          <a:lstStyle/>
          <a:p>
            <a:fld id="{D39A441F-1C92-4FC9-B608-39EE67A4261C}" type="slidenum">
              <a:rPr lang="en-US" smtClean="0"/>
              <a:pPr/>
              <a:t>‹#›</a:t>
            </a:fld>
            <a:endParaRPr lang="en-US" dirty="0"/>
          </a:p>
        </p:txBody>
      </p:sp>
      <p:cxnSp>
        <p:nvCxnSpPr>
          <p:cNvPr id="11" name="Straight Connector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Tree>
  </p:cSld>
  <p:clrMapOvr>
    <a:overrideClrMapping bg1="dk1" tx1="lt1" bg2="dk2" tx2="lt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lgn="l">
              <a:defRPr/>
            </a:lvl1p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4791456" y="6480969"/>
            <a:ext cx="2133600" cy="301752"/>
          </a:xfrm>
        </p:spPr>
        <p:txBody>
          <a:bodyPr/>
          <a:lstStyle/>
          <a:p>
            <a:fld id="{EEF29D9F-FC69-4D8C-946B-77BFF6A69293}" type="datetimeFigureOut">
              <a:rPr lang="en-US" smtClean="0"/>
              <a:pPr/>
              <a:t>4/18/2012</a:t>
            </a:fld>
            <a:endParaRPr lang="en-US" dirty="0"/>
          </a:p>
        </p:txBody>
      </p:sp>
      <p:sp>
        <p:nvSpPr>
          <p:cNvPr id="6" name="Footer Placeholder 5"/>
          <p:cNvSpPr>
            <a:spLocks noGrp="1"/>
          </p:cNvSpPr>
          <p:nvPr>
            <p:ph type="ftr" sz="quarter" idx="11"/>
          </p:nvPr>
        </p:nvSpPr>
        <p:spPr>
          <a:xfrm>
            <a:off x="457200" y="6480969"/>
            <a:ext cx="4260056" cy="301752"/>
          </a:xfrm>
        </p:spPr>
        <p:txBody>
          <a:bodyPr/>
          <a:lstStyle/>
          <a:p>
            <a:endParaRPr lang="en-US" dirty="0"/>
          </a:p>
        </p:txBody>
      </p:sp>
      <p:sp>
        <p:nvSpPr>
          <p:cNvPr id="7" name="Slide Number Placeholder 6"/>
          <p:cNvSpPr>
            <a:spLocks noGrp="1"/>
          </p:cNvSpPr>
          <p:nvPr>
            <p:ph type="sldNum" sz="quarter" idx="12"/>
          </p:nvPr>
        </p:nvSpPr>
        <p:spPr>
          <a:xfrm>
            <a:off x="7589520" y="6480969"/>
            <a:ext cx="502920" cy="301752"/>
          </a:xfrm>
        </p:spPr>
        <p:txBody>
          <a:bodyPr/>
          <a:lstStyle/>
          <a:p>
            <a:fld id="{D39A441F-1C92-4FC9-B608-39EE67A4261C}"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a:xfrm>
            <a:off x="4343400" y="1036020"/>
            <a:ext cx="457200" cy="441325"/>
          </a:xfrm>
        </p:spPr>
        <p:txBody>
          <a:bodyPr/>
          <a:lstStyle/>
          <a:p>
            <a:fld id="{D39A441F-1C92-4FC9-B608-39EE67A4261C}" type="slidenum">
              <a:rPr lang="en-US" smtClean="0"/>
              <a:pPr/>
              <a:t>‹#›</a:t>
            </a:fld>
            <a:endParaRPr lang="en-US" dirty="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a:xfrm>
            <a:off x="4791456" y="6480969"/>
            <a:ext cx="2130552" cy="301752"/>
          </a:xfrm>
        </p:spPr>
        <p:txBody>
          <a:bodyPr/>
          <a:lstStyle/>
          <a:p>
            <a:fld id="{EEF29D9F-FC69-4D8C-946B-77BFF6A69293}" type="datetimeFigureOut">
              <a:rPr lang="en-US" smtClean="0"/>
              <a:pPr/>
              <a:t>4/18/2012</a:t>
            </a:fld>
            <a:endParaRPr lang="en-US" dirty="0"/>
          </a:p>
        </p:txBody>
      </p:sp>
      <p:sp>
        <p:nvSpPr>
          <p:cNvPr id="8" name="Footer Placeholder 7"/>
          <p:cNvSpPr>
            <a:spLocks noGrp="1"/>
          </p:cNvSpPr>
          <p:nvPr>
            <p:ph type="ftr" sz="quarter" idx="11"/>
          </p:nvPr>
        </p:nvSpPr>
        <p:spPr>
          <a:xfrm>
            <a:off x="457200" y="6480969"/>
            <a:ext cx="4261104" cy="301752"/>
          </a:xfrm>
        </p:spPr>
        <p:txBody>
          <a:bodyPr/>
          <a:lstStyle/>
          <a:p>
            <a:endParaRPr lang="en-US" dirty="0"/>
          </a:p>
        </p:txBody>
      </p:sp>
      <p:sp>
        <p:nvSpPr>
          <p:cNvPr id="9" name="Slide Number Placeholder 8"/>
          <p:cNvSpPr>
            <a:spLocks noGrp="1"/>
          </p:cNvSpPr>
          <p:nvPr>
            <p:ph type="sldNum" sz="quarter" idx="12"/>
          </p:nvPr>
        </p:nvSpPr>
        <p:spPr>
          <a:xfrm>
            <a:off x="7589520" y="6483096"/>
            <a:ext cx="502920" cy="301752"/>
          </a:xfrm>
        </p:spPr>
        <p:txBody>
          <a:bodyPr/>
          <a:lstStyle>
            <a:lvl1pPr algn="ctr">
              <a:defRPr/>
            </a:lvl1pPr>
          </a:lstStyle>
          <a:p>
            <a:fld id="{D39A441F-1C92-4FC9-B608-39EE67A4261C}"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39A441F-1C92-4FC9-B608-39EE67A4261C}" type="slidenum">
              <a:rPr lang="en-US" smtClean="0"/>
              <a:pPr/>
              <a:t>‹#›</a:t>
            </a:fld>
            <a:endParaRPr lang="en-US"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791456" y="6480969"/>
            <a:ext cx="2133600" cy="301752"/>
          </a:xfrm>
        </p:spPr>
        <p:txBody>
          <a:bodyPr/>
          <a:lstStyle/>
          <a:p>
            <a:fld id="{EEF29D9F-FC69-4D8C-946B-77BFF6A69293}" type="datetimeFigureOut">
              <a:rPr lang="en-US" smtClean="0"/>
              <a:pPr/>
              <a:t>4/18/2012</a:t>
            </a:fld>
            <a:endParaRPr lang="en-US" dirty="0"/>
          </a:p>
        </p:txBody>
      </p:sp>
      <p:sp>
        <p:nvSpPr>
          <p:cNvPr id="3" name="Footer Placeholder 2"/>
          <p:cNvSpPr>
            <a:spLocks noGrp="1"/>
          </p:cNvSpPr>
          <p:nvPr>
            <p:ph type="ftr" sz="quarter" idx="11"/>
          </p:nvPr>
        </p:nvSpPr>
        <p:spPr>
          <a:xfrm>
            <a:off x="457200" y="6481890"/>
            <a:ext cx="4260056" cy="300831"/>
          </a:xfrm>
        </p:spPr>
        <p:txBody>
          <a:bodyPr/>
          <a:lstStyle/>
          <a:p>
            <a:endParaRPr lang="en-US" dirty="0"/>
          </a:p>
        </p:txBody>
      </p:sp>
      <p:sp>
        <p:nvSpPr>
          <p:cNvPr id="4" name="Slide Number Placeholder 3"/>
          <p:cNvSpPr>
            <a:spLocks noGrp="1"/>
          </p:cNvSpPr>
          <p:nvPr>
            <p:ph type="sldNum" sz="quarter" idx="12"/>
          </p:nvPr>
        </p:nvSpPr>
        <p:spPr>
          <a:xfrm>
            <a:off x="7589520" y="6480969"/>
            <a:ext cx="502920" cy="301752"/>
          </a:xfrm>
        </p:spPr>
        <p:txBody>
          <a:bodyPr/>
          <a:lstStyle/>
          <a:p>
            <a:fld id="{D39A441F-1C92-4FC9-B608-39EE67A4261C}" type="slidenum">
              <a:rPr lang="en-US" smtClean="0"/>
              <a:pPr/>
              <a:t>‹#›</a:t>
            </a:fld>
            <a:endParaRPr lang="en-US"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278976" y="6556248"/>
            <a:ext cx="2133600" cy="301752"/>
          </a:xfrm>
        </p:spPr>
        <p:txBody>
          <a:bodyPr/>
          <a:lstStyle>
            <a:lvl1pPr>
              <a:defRPr sz="900"/>
            </a:lvl1pPr>
          </a:lstStyle>
          <a:p>
            <a:fld id="{EEF29D9F-FC69-4D8C-946B-77BFF6A69293}" type="datetimeFigureOut">
              <a:rPr lang="en-US" smtClean="0"/>
              <a:pPr/>
              <a:t>4/18/2012</a:t>
            </a:fld>
            <a:endParaRPr lang="en-US" dirty="0"/>
          </a:p>
        </p:txBody>
      </p:sp>
      <p:sp>
        <p:nvSpPr>
          <p:cNvPr id="6" name="Footer Placeholder 5"/>
          <p:cNvSpPr>
            <a:spLocks noGrp="1"/>
          </p:cNvSpPr>
          <p:nvPr>
            <p:ph type="ftr" sz="quarter" idx="11"/>
          </p:nvPr>
        </p:nvSpPr>
        <p:spPr>
          <a:xfrm>
            <a:off x="1135856" y="6556248"/>
            <a:ext cx="5143120" cy="301752"/>
          </a:xfrm>
        </p:spPr>
        <p:txBody>
          <a:bodyPr/>
          <a:lstStyle>
            <a:lvl1pPr>
              <a:defRPr sz="900"/>
            </a:lvl1pPr>
          </a:lstStyle>
          <a:p>
            <a:endParaRPr lang="en-US" dirty="0"/>
          </a:p>
        </p:txBody>
      </p:sp>
      <p:sp>
        <p:nvSpPr>
          <p:cNvPr id="7" name="Slide Number Placeholder 6"/>
          <p:cNvSpPr>
            <a:spLocks noGrp="1"/>
          </p:cNvSpPr>
          <p:nvPr>
            <p:ph type="sldNum" sz="quarter" idx="12"/>
          </p:nvPr>
        </p:nvSpPr>
        <p:spPr>
          <a:xfrm>
            <a:off x="8410576" y="6556248"/>
            <a:ext cx="502920" cy="301752"/>
          </a:xfrm>
        </p:spPr>
        <p:txBody>
          <a:bodyPr/>
          <a:lstStyle>
            <a:lvl1pPr>
              <a:defRPr sz="900"/>
            </a:lvl1pPr>
          </a:lstStyle>
          <a:p>
            <a:fld id="{D39A441F-1C92-4FC9-B608-39EE67A4261C}"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en-US" dirty="0" smtClean="0"/>
              <a:t>Click icon to add picture</a:t>
            </a:r>
            <a:endParaRPr kumimoji="0" lang="en-US" dirty="0"/>
          </a:p>
        </p:txBody>
      </p:sp>
      <p:sp>
        <p:nvSpPr>
          <p:cNvPr id="4" name="Text Placeholder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6108192" y="6556248"/>
            <a:ext cx="2103120" cy="301752"/>
          </a:xfrm>
        </p:spPr>
        <p:txBody>
          <a:bodyPr/>
          <a:lstStyle>
            <a:lvl1pPr>
              <a:defRPr sz="900"/>
            </a:lvl1pPr>
          </a:lstStyle>
          <a:p>
            <a:fld id="{EEF29D9F-FC69-4D8C-946B-77BFF6A69293}" type="datetimeFigureOut">
              <a:rPr lang="en-US" smtClean="0"/>
              <a:pPr/>
              <a:t>4/18/2012</a:t>
            </a:fld>
            <a:endParaRPr lang="en-US" dirty="0"/>
          </a:p>
        </p:txBody>
      </p:sp>
      <p:sp>
        <p:nvSpPr>
          <p:cNvPr id="6" name="Footer Placeholder 5"/>
          <p:cNvSpPr>
            <a:spLocks noGrp="1"/>
          </p:cNvSpPr>
          <p:nvPr>
            <p:ph type="ftr" sz="quarter" idx="11"/>
          </p:nvPr>
        </p:nvSpPr>
        <p:spPr>
          <a:xfrm>
            <a:off x="1170432" y="6557169"/>
            <a:ext cx="4948072" cy="301752"/>
          </a:xfrm>
        </p:spPr>
        <p:txBody>
          <a:bodyPr/>
          <a:lstStyle>
            <a:lvl1pPr>
              <a:defRPr sz="900"/>
            </a:lvl1pPr>
          </a:lstStyle>
          <a:p>
            <a:endParaRPr lang="en-US" dirty="0"/>
          </a:p>
        </p:txBody>
      </p:sp>
      <p:sp>
        <p:nvSpPr>
          <p:cNvPr id="7" name="Slide Number Placeholder 6"/>
          <p:cNvSpPr>
            <a:spLocks noGrp="1"/>
          </p:cNvSpPr>
          <p:nvPr>
            <p:ph type="sldNum" sz="quarter" idx="12"/>
          </p:nvPr>
        </p:nvSpPr>
        <p:spPr>
          <a:xfrm>
            <a:off x="8217192" y="6556248"/>
            <a:ext cx="365760" cy="301752"/>
          </a:xfrm>
        </p:spPr>
        <p:txBody>
          <a:bodyPr/>
          <a:lstStyle>
            <a:lvl1pPr algn="ctr">
              <a:defRPr sz="900"/>
            </a:lvl1pPr>
          </a:lstStyle>
          <a:p>
            <a:fld id="{D39A441F-1C92-4FC9-B608-39EE67A4261C}"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39A441F-1C92-4FC9-B608-39EE67A4261C}" type="slidenum">
              <a:rPr lang="en-US" smtClean="0"/>
              <a:pPr/>
              <a:t>‹#›</a:t>
            </a:fld>
            <a:endParaRPr 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381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81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39A441F-1C92-4FC9-B608-39EE67A4261C}" type="slidenum">
              <a:rPr lang="en-US" smtClean="0"/>
              <a:pPr/>
              <a:t>‹#›</a:t>
            </a:fld>
            <a:endParaRPr lang="en-US" dirty="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2" name="Footer Placeholder 1"/>
          <p:cNvSpPr>
            <a:spLocks noGrp="1"/>
          </p:cNvSpPr>
          <p:nvPr>
            <p:ph type="ftr" sz="quarter" idx="11"/>
          </p:nvPr>
        </p:nvSpPr>
        <p:spPr/>
        <p:txBody>
          <a:bodyPr/>
          <a:lstStyle/>
          <a:p>
            <a:endParaRPr lang="en-US" dirty="0"/>
          </a:p>
        </p:txBody>
      </p:sp>
      <p:sp>
        <p:nvSpPr>
          <p:cNvPr id="15" name="Slide Number Placeholder 14"/>
          <p:cNvSpPr>
            <a:spLocks noGrp="1"/>
          </p:cNvSpPr>
          <p:nvPr>
            <p:ph type="sldNum" sz="quarter" idx="12"/>
          </p:nvPr>
        </p:nvSpPr>
        <p:spPr>
          <a:xfrm>
            <a:off x="8229600" y="6473952"/>
            <a:ext cx="758952" cy="246888"/>
          </a:xfrm>
        </p:spPr>
        <p:txBody>
          <a:bodyPr/>
          <a:lstStyle/>
          <a:p>
            <a:fld id="{D39A441F-1C92-4FC9-B608-39EE67A4261C}" type="slidenum">
              <a:rPr lang="en-US" smtClean="0"/>
              <a:pPr/>
              <a:t>‹#›</a:t>
            </a:fld>
            <a:endParaRPr lang="en-US" dirty="0"/>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19" name="Footer Placeholder 18"/>
          <p:cNvSpPr>
            <a:spLocks noGrp="1"/>
          </p:cNvSpPr>
          <p:nvPr>
            <p:ph type="ftr" sz="quarter" idx="11"/>
          </p:nvPr>
        </p:nvSpPr>
        <p:spPr>
          <a:xfrm>
            <a:off x="3581400" y="76200"/>
            <a:ext cx="2895600" cy="288925"/>
          </a:xfrm>
        </p:spPr>
        <p:txBody>
          <a:bodyPr/>
          <a:lstStyle/>
          <a:p>
            <a:endParaRPr lang="en-US" dirty="0"/>
          </a:p>
        </p:txBody>
      </p:sp>
      <p:sp>
        <p:nvSpPr>
          <p:cNvPr id="16" name="Slide Number Placeholder 15"/>
          <p:cNvSpPr>
            <a:spLocks noGrp="1"/>
          </p:cNvSpPr>
          <p:nvPr>
            <p:ph type="sldNum" sz="quarter" idx="12"/>
          </p:nvPr>
        </p:nvSpPr>
        <p:spPr>
          <a:xfrm>
            <a:off x="8229600" y="6473952"/>
            <a:ext cx="758952" cy="246888"/>
          </a:xfrm>
        </p:spPr>
        <p:txBody>
          <a:bodyPr/>
          <a:lstStyle/>
          <a:p>
            <a:fld id="{D39A441F-1C92-4FC9-B608-39EE67A4261C}" type="slidenum">
              <a:rPr lang="en-US" smtClean="0"/>
              <a:pPr/>
              <a:t>‹#›</a:t>
            </a:fld>
            <a:endParaRPr lang="en-US"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11" name="Footer Placeholder 10"/>
          <p:cNvSpPr>
            <a:spLocks noGrp="1"/>
          </p:cNvSpPr>
          <p:nvPr>
            <p:ph type="ftr" sz="quarter" idx="11"/>
          </p:nvPr>
        </p:nvSpPr>
        <p:spPr/>
        <p:txBody>
          <a:bodyPr/>
          <a:lstStyle/>
          <a:p>
            <a:endParaRPr lang="en-US" dirty="0"/>
          </a:p>
        </p:txBody>
      </p:sp>
      <p:sp>
        <p:nvSpPr>
          <p:cNvPr id="16" name="Slide Number Placeholder 15"/>
          <p:cNvSpPr>
            <a:spLocks noGrp="1"/>
          </p:cNvSpPr>
          <p:nvPr>
            <p:ph type="sldNum" sz="quarter" idx="12"/>
          </p:nvPr>
        </p:nvSpPr>
        <p:spPr/>
        <p:txBody>
          <a:bodyPr/>
          <a:lstStyle/>
          <a:p>
            <a:fld id="{D39A441F-1C92-4FC9-B608-39EE67A4261C}" type="slidenum">
              <a:rPr lang="en-US" smtClean="0"/>
              <a:pPr/>
              <a:t>‹#›</a:t>
            </a:fld>
            <a:endParaRPr lang="en-US" dirty="0"/>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D39A441F-1C92-4FC9-B608-39EE67A4261C}" type="slidenum">
              <a:rPr lang="en-US" smtClean="0"/>
              <a:pPr/>
              <a:t>‹#›</a:t>
            </a:fld>
            <a:endParaRPr lang="en-US" dirty="0"/>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10" name="Footer Placeholder 9"/>
          <p:cNvSpPr>
            <a:spLocks noGrp="1"/>
          </p:cNvSpPr>
          <p:nvPr>
            <p:ph type="ftr" sz="quarter" idx="11"/>
          </p:nvPr>
        </p:nvSpPr>
        <p:spPr/>
        <p:txBody>
          <a:bodyPr/>
          <a:lstStyle/>
          <a:p>
            <a:endParaRPr lang="en-US" dirty="0"/>
          </a:p>
        </p:txBody>
      </p:sp>
      <p:sp>
        <p:nvSpPr>
          <p:cNvPr id="31" name="Slide Number Placeholder 30"/>
          <p:cNvSpPr>
            <a:spLocks noGrp="1"/>
          </p:cNvSpPr>
          <p:nvPr>
            <p:ph type="sldNum" sz="quarter" idx="12"/>
          </p:nvPr>
        </p:nvSpPr>
        <p:spPr/>
        <p:txBody>
          <a:bodyPr/>
          <a:lstStyle/>
          <a:p>
            <a:fld id="{D39A441F-1C92-4FC9-B608-39EE67A4261C}" type="slidenum">
              <a:rPr lang="en-US" smtClean="0"/>
              <a:pPr/>
              <a:t>‹#›</a:t>
            </a:fld>
            <a:endParaRPr lang="en-US"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8229600" y="6477000"/>
            <a:ext cx="762000" cy="246888"/>
          </a:xfrm>
        </p:spPr>
        <p:txBody>
          <a:bodyPr/>
          <a:lstStyle/>
          <a:p>
            <a:fld id="{D39A441F-1C92-4FC9-B608-39EE67A4261C}" type="slidenum">
              <a:rPr lang="en-US" smtClean="0"/>
              <a:pPr/>
              <a:t>‹#›</a:t>
            </a:fld>
            <a:endParaRPr lang="en-US" dirty="0"/>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21" name="Footer Placeholder 20"/>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39A441F-1C92-4FC9-B608-39EE67A4261C}" type="slidenum">
              <a:rPr lang="en-US" smtClean="0"/>
              <a:pPr/>
              <a:t>‹#›</a:t>
            </a:fld>
            <a:endParaRPr lang="en-US"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24" name="Footer Placeholder 23"/>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39A441F-1C92-4FC9-B608-39EE67A4261C}" type="slidenum">
              <a:rPr lang="en-US" smtClean="0"/>
              <a:pPr/>
              <a:t>‹#›</a:t>
            </a:fld>
            <a:endParaRPr lang="en-US" dirty="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29" name="Footer Placeholder 28"/>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39A441F-1C92-4FC9-B608-39EE67A4261C}" type="slidenum">
              <a:rPr lang="en-US" smtClean="0"/>
              <a:pPr/>
              <a:t>‹#›</a:t>
            </a:fld>
            <a:endParaRPr lang="en-US"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dirty="0" smtClean="0"/>
              <a:t>Click icon to add picture</a:t>
            </a:r>
            <a:endParaRPr kumimoji="0" lang="en-US" dirty="0"/>
          </a:p>
        </p:txBody>
      </p:sp>
      <p:sp>
        <p:nvSpPr>
          <p:cNvPr id="7" name="Date Placeholder 6"/>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31" name="Slide Number Placeholder 30"/>
          <p:cNvSpPr>
            <a:spLocks noGrp="1"/>
          </p:cNvSpPr>
          <p:nvPr>
            <p:ph type="sldNum" sz="quarter" idx="12"/>
          </p:nvPr>
        </p:nvSpPr>
        <p:spPr/>
        <p:txBody>
          <a:bodyPr/>
          <a:lstStyle/>
          <a:p>
            <a:fld id="{D39A441F-1C92-4FC9-B608-39EE67A4261C}" type="slidenum">
              <a:rPr lang="en-US" smtClean="0"/>
              <a:pPr/>
              <a:t>‹#›</a:t>
            </a:fld>
            <a:endParaRPr lang="en-US" dirty="0"/>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39A441F-1C92-4FC9-B608-39EE67A4261C}" type="slidenum">
              <a:rPr lang="en-US" smtClean="0"/>
              <a:pPr/>
              <a:t>‹#›</a:t>
            </a:fld>
            <a:endParaRPr lang="en-US"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39A441F-1C92-4FC9-B608-39EE67A4261C}"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dirty="0"/>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D39A441F-1C92-4FC9-B608-39EE67A4261C}" type="slidenum">
              <a:rPr lang="en-US" smtClean="0"/>
              <a:pPr/>
              <a:t>‹#›</a:t>
            </a:fld>
            <a:endParaRPr lang="en-US" dirty="0"/>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Date Placeholder 4"/>
          <p:cNvSpPr>
            <a:spLocks noGrp="1"/>
          </p:cNvSpPr>
          <p:nvPr>
            <p:ph type="dt" sz="half" idx="10"/>
          </p:nvPr>
        </p:nvSpPr>
        <p:spPr/>
        <p:txBody>
          <a:bodyPr/>
          <a:lstStyle/>
          <a:p>
            <a:fld id="{EEF29D9F-FC69-4D8C-946B-77BFF6A69293}" type="datetimeFigureOut">
              <a:rPr lang="en-US" smtClean="0"/>
              <a:pPr/>
              <a:t>4/18/2012</a:t>
            </a:fld>
            <a:endParaRPr lang="en-US" dirty="0"/>
          </a:p>
        </p:txBody>
      </p:sp>
      <p:sp>
        <p:nvSpPr>
          <p:cNvPr id="6" name="Footer Placeholder 5"/>
          <p:cNvSpPr>
            <a:spLocks noGrp="1"/>
          </p:cNvSpPr>
          <p:nvPr>
            <p:ph type="ftr" sz="quarter" idx="11"/>
          </p:nvPr>
        </p:nvSpPr>
        <p:spPr>
          <a:xfrm>
            <a:off x="301752" y="6410848"/>
            <a:ext cx="3383280" cy="365760"/>
          </a:xfrm>
        </p:spPr>
        <p:txBody>
          <a:bodyPr/>
          <a:lstStyle/>
          <a:p>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dirty="0"/>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7" name="Slide Number Placeholder 6"/>
          <p:cNvSpPr>
            <a:spLocks noGrp="1"/>
          </p:cNvSpPr>
          <p:nvPr>
            <p:ph type="sldNum" sz="quarter" idx="12"/>
          </p:nvPr>
        </p:nvSpPr>
        <p:spPr>
          <a:xfrm>
            <a:off x="1371600" y="312738"/>
            <a:ext cx="457200" cy="441325"/>
          </a:xfrm>
        </p:spPr>
        <p:txBody>
          <a:bodyPr/>
          <a:lstStyle/>
          <a:p>
            <a:fld id="{D39A441F-1C92-4FC9-B608-39EE67A4261C}" type="slidenum">
              <a:rPr lang="en-US" smtClean="0"/>
              <a:pPr/>
              <a:t>‹#›</a:t>
            </a:fld>
            <a:endParaRPr lang="en-US" dirty="0"/>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dirty="0"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Date Placeholder 4"/>
          <p:cNvSpPr>
            <a:spLocks noGrp="1"/>
          </p:cNvSpPr>
          <p:nvPr>
            <p:ph type="dt" sz="half" idx="10"/>
          </p:nvPr>
        </p:nvSpPr>
        <p:spPr>
          <a:xfrm>
            <a:off x="5788152" y="6404984"/>
            <a:ext cx="3044952" cy="365760"/>
          </a:xfrm>
        </p:spPr>
        <p:txBody>
          <a:bodyPr/>
          <a:lstStyle/>
          <a:p>
            <a:fld id="{EEF29D9F-FC69-4D8C-946B-77BFF6A69293}" type="datetimeFigureOut">
              <a:rPr lang="en-US" smtClean="0"/>
              <a:pPr/>
              <a:t>4/18/2012</a:t>
            </a:fld>
            <a:endParaRPr lang="en-US" dirty="0"/>
          </a:p>
        </p:txBody>
      </p:sp>
      <p:sp>
        <p:nvSpPr>
          <p:cNvPr id="6" name="Footer Placeholder 5"/>
          <p:cNvSpPr>
            <a:spLocks noGrp="1"/>
          </p:cNvSpPr>
          <p:nvPr>
            <p:ph type="ftr" sz="quarter" idx="11"/>
          </p:nvPr>
        </p:nvSpPr>
        <p:spPr>
          <a:xfrm>
            <a:off x="301752" y="6410848"/>
            <a:ext cx="3584448" cy="365760"/>
          </a:xfrm>
        </p:spPr>
        <p:txBody>
          <a:bodyPr/>
          <a:lstStyle/>
          <a:p>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EEF29D9F-FC69-4D8C-946B-77BFF6A69293}" type="datetimeFigureOut">
              <a:rPr lang="en-US" smtClean="0"/>
              <a:pPr/>
              <a:t>4/18/2012</a:t>
            </a:fld>
            <a:endParaRPr lang="en-US" dirty="0"/>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dirty="0"/>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D39A441F-1C92-4FC9-B608-39EE67A4261C}" type="slidenum">
              <a:rPr lang="en-US" smtClean="0"/>
              <a:pPr/>
              <a:t>‹#›</a:t>
            </a:fld>
            <a:endParaRPr lang="en-US" dirty="0"/>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ounded Rectangle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ounded Rectangle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3" name="Title Placeholder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en-US" smtClean="0"/>
              <a:t>Click to edit Master title style</a:t>
            </a:r>
            <a:endParaRPr kumimoji="0" lang="en-US"/>
          </a:p>
        </p:txBody>
      </p:sp>
      <p:sp>
        <p:nvSpPr>
          <p:cNvPr id="4" name="Text Placeholder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5" name="Date Placeholder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EEF29D9F-FC69-4D8C-946B-77BFF6A69293}" type="datetimeFigureOut">
              <a:rPr lang="en-US" smtClean="0"/>
              <a:pPr/>
              <a:t>4/18/2012</a:t>
            </a:fld>
            <a:endParaRPr lang="en-US" dirty="0"/>
          </a:p>
        </p:txBody>
      </p:sp>
      <p:sp>
        <p:nvSpPr>
          <p:cNvPr id="18" name="Footer Placeholder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en-US" dirty="0"/>
          </a:p>
        </p:txBody>
      </p:sp>
      <p:sp>
        <p:nvSpPr>
          <p:cNvPr id="5" name="Slide Number Placeholder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D39A441F-1C92-4FC9-B608-39EE67A4261C}"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dirty="0"/>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EEF29D9F-FC69-4D8C-946B-77BFF6A69293}" type="datetimeFigureOut">
              <a:rPr lang="en-US" smtClean="0"/>
              <a:pPr/>
              <a:t>4/18/2012</a:t>
            </a:fld>
            <a:endParaRPr lang="en-US" dirty="0"/>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US" dirty="0"/>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D39A441F-1C92-4FC9-B608-39EE67A4261C}"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EEF29D9F-FC69-4D8C-946B-77BFF6A69293}" type="datetimeFigureOut">
              <a:rPr lang="en-US" smtClean="0"/>
              <a:pPr/>
              <a:t>4/18/2012</a:t>
            </a:fld>
            <a:endParaRPr lang="en-US" dirty="0"/>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dirty="0"/>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D39A441F-1C92-4FC9-B608-39EE67A4261C}" type="slidenum">
              <a:rPr lang="en-US" smtClean="0"/>
              <a:pPr/>
              <a:t>‹#›</a:t>
            </a:fld>
            <a:endParaRPr lang="en-US" dirty="0"/>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gr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EEF29D9F-FC69-4D8C-946B-77BFF6A69293}" type="datetimeFigureOut">
              <a:rPr lang="en-US" smtClean="0"/>
              <a:pPr/>
              <a:t>4/18/2012</a:t>
            </a:fld>
            <a:endParaRPr lang="en-US" dirty="0"/>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dirty="0"/>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D39A441F-1C92-4FC9-B608-39EE67A4261C}"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Right Triangle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cxnSp>
        <p:nvCxnSpPr>
          <p:cNvPr id="8" name="Straight Connector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Title Placeholder 21"/>
          <p:cNvSpPr>
            <a:spLocks noGrp="1"/>
          </p:cNvSpPr>
          <p:nvPr>
            <p:ph type="title"/>
          </p:nvPr>
        </p:nvSpPr>
        <p:spPr>
          <a:xfrm>
            <a:off x="457200" y="267494"/>
            <a:ext cx="8229600" cy="1399032"/>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EEF29D9F-FC69-4D8C-946B-77BFF6A69293}" type="datetimeFigureOut">
              <a:rPr lang="en-US" smtClean="0"/>
              <a:pPr/>
              <a:t>4/18/2012</a:t>
            </a:fld>
            <a:endParaRPr lang="en-US" dirty="0"/>
          </a:p>
        </p:txBody>
      </p:sp>
      <p:sp>
        <p:nvSpPr>
          <p:cNvPr id="3" name="Footer Placeholder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en-US" dirty="0"/>
          </a:p>
        </p:txBody>
      </p:sp>
      <p:sp>
        <p:nvSpPr>
          <p:cNvPr id="23" name="Slide Number Placeholder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D39A441F-1C92-4FC9-B608-39EE67A4261C}"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EEF29D9F-FC69-4D8C-946B-77BFF6A69293}" type="datetimeFigureOut">
              <a:rPr lang="en-US" smtClean="0"/>
              <a:pPr/>
              <a:t>4/18/2012</a:t>
            </a:fld>
            <a:endParaRPr lang="en-US" dirty="0"/>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dirty="0"/>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D39A441F-1C92-4FC9-B608-39EE67A4261C}" type="slidenum">
              <a:rPr lang="en-US" smtClean="0"/>
              <a:pPr/>
              <a:t>‹#›</a:t>
            </a:fld>
            <a:endParaRPr lang="en-US" dirty="0"/>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34.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xml"/><Relationship Id="rId1" Type="http://schemas.openxmlformats.org/officeDocument/2006/relationships/slideLayout" Target="../slideLayouts/slideLayout46.xml"/><Relationship Id="rId5" Type="http://schemas.openxmlformats.org/officeDocument/2006/relationships/image" Target="../media/image26.png"/><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57.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1.png"/><Relationship Id="rId1" Type="http://schemas.openxmlformats.org/officeDocument/2006/relationships/slideLayout" Target="../slideLayouts/slideLayout68.xml"/><Relationship Id="rId5" Type="http://schemas.openxmlformats.org/officeDocument/2006/relationships/image" Target="../media/image18.jpeg"/><Relationship Id="rId4" Type="http://schemas.openxmlformats.org/officeDocument/2006/relationships/image" Target="../media/image3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895600"/>
            <a:ext cx="7772400" cy="1470025"/>
          </a:xfrm>
        </p:spPr>
        <p:txBody>
          <a:bodyPr>
            <a:noAutofit/>
          </a:bodyPr>
          <a:lstStyle/>
          <a:p>
            <a:r>
              <a:rPr lang="en-US" sz="6900" dirty="0" smtClean="0"/>
              <a:t>Alexander Hamilton </a:t>
            </a:r>
            <a:br>
              <a:rPr lang="en-US" sz="6900" dirty="0" smtClean="0"/>
            </a:br>
            <a:endParaRPr lang="en-US" sz="6900" i="1" dirty="0"/>
          </a:p>
        </p:txBody>
      </p:sp>
      <p:sp>
        <p:nvSpPr>
          <p:cNvPr id="3" name="Subtitle 2"/>
          <p:cNvSpPr>
            <a:spLocks noGrp="1"/>
          </p:cNvSpPr>
          <p:nvPr>
            <p:ph type="subTitle" idx="1"/>
          </p:nvPr>
        </p:nvSpPr>
        <p:spPr>
          <a:xfrm>
            <a:off x="1676400" y="6400800"/>
            <a:ext cx="6400800" cy="457200"/>
          </a:xfrm>
        </p:spPr>
        <p:txBody>
          <a:bodyPr>
            <a:normAutofit lnSpcReduction="10000"/>
          </a:bodyPr>
          <a:lstStyle/>
          <a:p>
            <a:r>
              <a:rPr lang="en-US" dirty="0" smtClean="0"/>
              <a:t>By Jake Gadaleta</a:t>
            </a:r>
            <a:endParaRPr lang="en-US" dirty="0"/>
          </a:p>
        </p:txBody>
      </p:sp>
      <p:pic>
        <p:nvPicPr>
          <p:cNvPr id="12290" name="Picture 2" descr="http://t1.gstatic.com/images?q=tbn:ANd9GcTyxAixBoZCFPUw_2FetZOOTg0blvIPTgeuvOVaH-2_A3YiI2bN"/>
          <p:cNvPicPr>
            <a:picLocks noChangeAspect="1" noChangeArrowheads="1"/>
          </p:cNvPicPr>
          <p:nvPr/>
        </p:nvPicPr>
        <p:blipFill>
          <a:blip r:embed="rId2" cstate="print"/>
          <a:srcRect/>
          <a:stretch>
            <a:fillRect/>
          </a:stretch>
        </p:blipFill>
        <p:spPr bwMode="auto">
          <a:xfrm>
            <a:off x="0" y="3505200"/>
            <a:ext cx="2009775" cy="2266951"/>
          </a:xfrm>
          <a:prstGeom prst="rect">
            <a:avLst/>
          </a:prstGeom>
          <a:noFill/>
        </p:spPr>
      </p:pic>
      <p:pic>
        <p:nvPicPr>
          <p:cNvPr id="12292" name="Picture 4" descr="http://t2.gstatic.com/images?q=tbn:ANd9GcT8t0Z5QC3hSqusMZGAzkNJ6SWWJ13i0lQWhkN2nK1oXUU94kti"/>
          <p:cNvPicPr>
            <a:picLocks noChangeAspect="1" noChangeArrowheads="1"/>
          </p:cNvPicPr>
          <p:nvPr/>
        </p:nvPicPr>
        <p:blipFill>
          <a:blip r:embed="rId3" cstate="print"/>
          <a:srcRect/>
          <a:stretch>
            <a:fillRect/>
          </a:stretch>
        </p:blipFill>
        <p:spPr bwMode="auto">
          <a:xfrm>
            <a:off x="1981200" y="3505200"/>
            <a:ext cx="1905000" cy="2286000"/>
          </a:xfrm>
          <a:prstGeom prst="rect">
            <a:avLst/>
          </a:prstGeom>
          <a:noFill/>
        </p:spPr>
      </p:pic>
      <p:pic>
        <p:nvPicPr>
          <p:cNvPr id="12294" name="Picture 6" descr="http://t2.gstatic.com/images?q=tbn:ANd9GcRRUpd4UjBRFIRQ5cTQAur3PM6ZpPUTeIawe4Ifadt3-1p0J02r"/>
          <p:cNvPicPr>
            <a:picLocks noChangeAspect="1" noChangeArrowheads="1"/>
          </p:cNvPicPr>
          <p:nvPr/>
        </p:nvPicPr>
        <p:blipFill>
          <a:blip r:embed="rId4" cstate="print"/>
          <a:srcRect/>
          <a:stretch>
            <a:fillRect/>
          </a:stretch>
        </p:blipFill>
        <p:spPr bwMode="auto">
          <a:xfrm>
            <a:off x="3886200" y="3505200"/>
            <a:ext cx="1752600" cy="2303417"/>
          </a:xfrm>
          <a:prstGeom prst="rect">
            <a:avLst/>
          </a:prstGeom>
          <a:noFill/>
        </p:spPr>
      </p:pic>
      <p:pic>
        <p:nvPicPr>
          <p:cNvPr id="12296" name="Picture 8" descr="http://t2.gstatic.com/images?q=tbn:ANd9GcTSvagE58b4Cg2tJAXWsKF0MMsAgi-UaPMJKhMc51zI9gQd2vByeQ"/>
          <p:cNvPicPr>
            <a:picLocks noChangeAspect="1" noChangeArrowheads="1"/>
          </p:cNvPicPr>
          <p:nvPr/>
        </p:nvPicPr>
        <p:blipFill>
          <a:blip r:embed="rId5" cstate="print"/>
          <a:srcRect/>
          <a:stretch>
            <a:fillRect/>
          </a:stretch>
        </p:blipFill>
        <p:spPr bwMode="auto">
          <a:xfrm>
            <a:off x="5638800" y="3429000"/>
            <a:ext cx="1752600" cy="2438400"/>
          </a:xfrm>
          <a:prstGeom prst="rect">
            <a:avLst/>
          </a:prstGeom>
          <a:noFill/>
        </p:spPr>
      </p:pic>
      <p:pic>
        <p:nvPicPr>
          <p:cNvPr id="12298" name="Picture 10" descr="http://t1.gstatic.com/images?q=tbn:ANd9GcTkpRXfFyUewn7EVG7XCcfDbR1gf40Kk8eidUaXSlwJImmfSKRN"/>
          <p:cNvPicPr>
            <a:picLocks noChangeAspect="1" noChangeArrowheads="1"/>
          </p:cNvPicPr>
          <p:nvPr/>
        </p:nvPicPr>
        <p:blipFill>
          <a:blip r:embed="rId6" cstate="print"/>
          <a:srcRect/>
          <a:stretch>
            <a:fillRect/>
          </a:stretch>
        </p:blipFill>
        <p:spPr bwMode="auto">
          <a:xfrm>
            <a:off x="7315200" y="3429000"/>
            <a:ext cx="1828800" cy="2438400"/>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Revolutionary War and Alexander Hamilton's efforts pt. 5</a:t>
            </a:r>
            <a:endParaRPr lang="en-US" dirty="0"/>
          </a:p>
        </p:txBody>
      </p:sp>
      <p:sp>
        <p:nvSpPr>
          <p:cNvPr id="8" name="Content Placeholder 7"/>
          <p:cNvSpPr>
            <a:spLocks noGrp="1"/>
          </p:cNvSpPr>
          <p:nvPr>
            <p:ph idx="1"/>
          </p:nvPr>
        </p:nvSpPr>
        <p:spPr/>
        <p:txBody>
          <a:bodyPr/>
          <a:lstStyle/>
          <a:p>
            <a:r>
              <a:rPr lang="en-US" dirty="0" smtClean="0"/>
              <a:t>He served on two important committees, one on rules in the beginning of the convention and the other on style at the end of the convention. In a long speech on June 18, he stated his opinions </a:t>
            </a:r>
          </a:p>
          <a:p>
            <a:endParaRPr lang="en-US" dirty="0"/>
          </a:p>
        </p:txBody>
      </p:sp>
      <p:sp>
        <p:nvSpPr>
          <p:cNvPr id="6" name="Title 1"/>
          <p:cNvSpPr txBox="1">
            <a:spLocks/>
          </p:cNvSpPr>
          <p:nvPr/>
        </p:nvSpPr>
        <p:spPr>
          <a:xfrm>
            <a:off x="609600" y="427038"/>
            <a:ext cx="8229600" cy="1143000"/>
          </a:xfrm>
          <a:prstGeom prst="rect">
            <a:avLst/>
          </a:prstGeom>
        </p:spPr>
        <p:txBody>
          <a:bodyPr vert="horz" anchor="ctr">
            <a:normAutofit fontScale="97500"/>
            <a:scene3d>
              <a:camera prst="orthographicFront"/>
              <a:lightRig rig="soft" dir="t">
                <a:rot lat="0" lon="0" rev="16800000"/>
              </a:lightRig>
            </a:scene3d>
            <a:sp3d prstMaterial="softEdge">
              <a:bevelT w="38100" h="38100"/>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US" sz="4100" b="1" i="0" u="none" strike="noStrike" kern="1200" cap="none" spc="0" normalizeH="0" baseline="0" noProof="0" dirty="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uLnTx/>
              <a:uFillTx/>
              <a:latin typeface="+mj-lt"/>
              <a:ea typeface="+mj-ea"/>
              <a:cs typeface="+mj-cs"/>
            </a:endParaRPr>
          </a:p>
        </p:txBody>
      </p:sp>
      <p:pic>
        <p:nvPicPr>
          <p:cNvPr id="5122" name="Picture 2"/>
          <p:cNvPicPr>
            <a:picLocks noChangeAspect="1" noChangeArrowheads="1"/>
          </p:cNvPicPr>
          <p:nvPr/>
        </p:nvPicPr>
        <p:blipFill>
          <a:blip r:embed="rId2" cstate="print"/>
          <a:srcRect/>
          <a:stretch>
            <a:fillRect/>
          </a:stretch>
        </p:blipFill>
        <p:spPr bwMode="auto">
          <a:xfrm>
            <a:off x="457200" y="4191000"/>
            <a:ext cx="2057400" cy="2219325"/>
          </a:xfrm>
          <a:prstGeom prst="rect">
            <a:avLst/>
          </a:prstGeom>
          <a:noFill/>
          <a:ln w="9525">
            <a:noFill/>
            <a:miter lim="800000"/>
            <a:headEnd/>
            <a:tailEnd/>
          </a:ln>
        </p:spPr>
      </p:pic>
      <p:pic>
        <p:nvPicPr>
          <p:cNvPr id="7" name="Picture 2"/>
          <p:cNvPicPr>
            <a:picLocks noChangeAspect="1" noChangeArrowheads="1"/>
          </p:cNvPicPr>
          <p:nvPr/>
        </p:nvPicPr>
        <p:blipFill>
          <a:blip r:embed="rId2" cstate="print"/>
          <a:srcRect/>
          <a:stretch>
            <a:fillRect/>
          </a:stretch>
        </p:blipFill>
        <p:spPr bwMode="auto">
          <a:xfrm>
            <a:off x="2590800" y="4191000"/>
            <a:ext cx="2057400" cy="2219325"/>
          </a:xfrm>
          <a:prstGeom prst="rect">
            <a:avLst/>
          </a:prstGeom>
          <a:noFill/>
          <a:ln w="9525">
            <a:noFill/>
            <a:miter lim="800000"/>
            <a:headEnd/>
            <a:tailEnd/>
          </a:ln>
        </p:spPr>
      </p:pic>
      <p:pic>
        <p:nvPicPr>
          <p:cNvPr id="1026" name="Picture 2" descr="http://t1.gstatic.com/images?q=tbn:ANd9GcTWoWQBQ9_Zi0l5FAa7J6AoLzED_hOW22f0N3ywZ6Fk3F_fDWEw"/>
          <p:cNvPicPr>
            <a:picLocks noChangeAspect="1" noChangeArrowheads="1"/>
          </p:cNvPicPr>
          <p:nvPr/>
        </p:nvPicPr>
        <p:blipFill>
          <a:blip r:embed="rId3" cstate="print"/>
          <a:srcRect/>
          <a:stretch>
            <a:fillRect/>
          </a:stretch>
        </p:blipFill>
        <p:spPr bwMode="auto">
          <a:xfrm>
            <a:off x="5943600" y="4191000"/>
            <a:ext cx="2105025" cy="2171701"/>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Early life </a:t>
            </a:r>
            <a:endParaRPr lang="en-US" dirty="0"/>
          </a:p>
        </p:txBody>
      </p:sp>
      <p:sp>
        <p:nvSpPr>
          <p:cNvPr id="3" name="Content Placeholder 2"/>
          <p:cNvSpPr>
            <a:spLocks noGrp="1"/>
          </p:cNvSpPr>
          <p:nvPr>
            <p:ph idx="1"/>
          </p:nvPr>
        </p:nvSpPr>
        <p:spPr>
          <a:xfrm>
            <a:off x="533400" y="1981200"/>
            <a:ext cx="8229600" cy="4572000"/>
          </a:xfrm>
        </p:spPr>
        <p:txBody>
          <a:bodyPr>
            <a:normAutofit/>
          </a:bodyPr>
          <a:lstStyle/>
          <a:p>
            <a:pPr>
              <a:buNone/>
            </a:pPr>
            <a:r>
              <a:rPr lang="en-US" dirty="0" smtClean="0"/>
              <a:t>date of birth is unknown because of the lack of an official birth certificate</a:t>
            </a:r>
          </a:p>
          <a:p>
            <a:pPr>
              <a:buNone/>
            </a:pPr>
            <a:r>
              <a:rPr lang="en-US" dirty="0" smtClean="0"/>
              <a:t>His face is on the 10 dollar bill</a:t>
            </a:r>
          </a:p>
          <a:p>
            <a:pPr>
              <a:buNone/>
            </a:pPr>
            <a:r>
              <a:rPr lang="en-US" dirty="0" smtClean="0"/>
              <a:t>his mother was Rachel Fawcett </a:t>
            </a:r>
            <a:r>
              <a:rPr lang="en-US" dirty="0" err="1" smtClean="0"/>
              <a:t>Lavine</a:t>
            </a:r>
            <a:r>
              <a:rPr lang="en-US" dirty="0" smtClean="0"/>
              <a:t>, the daughter of a French </a:t>
            </a:r>
            <a:r>
              <a:rPr lang="en-US" dirty="0" err="1" smtClean="0"/>
              <a:t>Huguent</a:t>
            </a:r>
            <a:r>
              <a:rPr lang="en-US" dirty="0" smtClean="0"/>
              <a:t> physician and the wife of John Michael </a:t>
            </a:r>
            <a:r>
              <a:rPr lang="en-US" dirty="0" err="1" smtClean="0"/>
              <a:t>Lavine</a:t>
            </a:r>
            <a:r>
              <a:rPr lang="en-US" dirty="0" smtClean="0"/>
              <a:t>,</a:t>
            </a:r>
          </a:p>
          <a:p>
            <a:pPr>
              <a:buNone/>
            </a:pPr>
            <a:r>
              <a:rPr lang="en-US" dirty="0" smtClean="0"/>
              <a:t> </a:t>
            </a:r>
          </a:p>
          <a:p>
            <a:pPr>
              <a:buNone/>
            </a:pPr>
            <a:endParaRPr lang="en-US" dirty="0"/>
          </a:p>
        </p:txBody>
      </p:sp>
      <p:pic>
        <p:nvPicPr>
          <p:cNvPr id="2052" name="Picture 4"/>
          <p:cNvPicPr>
            <a:picLocks noChangeAspect="1" noChangeArrowheads="1"/>
          </p:cNvPicPr>
          <p:nvPr/>
        </p:nvPicPr>
        <p:blipFill>
          <a:blip r:embed="rId2" cstate="print"/>
          <a:srcRect/>
          <a:stretch>
            <a:fillRect/>
          </a:stretch>
        </p:blipFill>
        <p:spPr bwMode="auto">
          <a:xfrm>
            <a:off x="5562600" y="228600"/>
            <a:ext cx="2971800" cy="197129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Early  life pt. </a:t>
            </a:r>
            <a:r>
              <a:rPr lang="en-US" smtClean="0"/>
              <a:t>2</a:t>
            </a:r>
            <a:endParaRPr lang="en-US" dirty="0"/>
          </a:p>
        </p:txBody>
      </p:sp>
      <p:sp>
        <p:nvSpPr>
          <p:cNvPr id="3" name="Content Placeholder 2"/>
          <p:cNvSpPr>
            <a:spLocks noGrp="1"/>
          </p:cNvSpPr>
          <p:nvPr>
            <p:ph sz="quarter" idx="1"/>
          </p:nvPr>
        </p:nvSpPr>
        <p:spPr/>
        <p:txBody>
          <a:bodyPr/>
          <a:lstStyle/>
          <a:p>
            <a:r>
              <a:rPr lang="en-US" dirty="0" smtClean="0"/>
              <a:t>Hamilton’s father was James , a drifting trader and son of Alexander Hamilton, the laird of Cambuskeith, Avrshire, Scotland. No birth certificate was ever found for Alexander </a:t>
            </a:r>
            <a:endParaRPr lang="en-US" dirty="0"/>
          </a:p>
        </p:txBody>
      </p:sp>
      <p:pic>
        <p:nvPicPr>
          <p:cNvPr id="1027" name="Picture 3"/>
          <p:cNvPicPr>
            <a:picLocks noChangeAspect="1" noChangeArrowheads="1"/>
          </p:cNvPicPr>
          <p:nvPr/>
        </p:nvPicPr>
        <p:blipFill>
          <a:blip r:embed="rId2" cstate="print"/>
          <a:srcRect/>
          <a:stretch>
            <a:fillRect/>
          </a:stretch>
        </p:blipFill>
        <p:spPr bwMode="auto">
          <a:xfrm>
            <a:off x="5105400" y="3429000"/>
            <a:ext cx="3581400" cy="3828962"/>
          </a:xfrm>
          <a:prstGeom prst="rect">
            <a:avLst/>
          </a:prstGeom>
          <a:noFill/>
          <a:ln w="9525">
            <a:noFill/>
            <a:miter lim="800000"/>
            <a:headEnd/>
            <a:tailEnd/>
          </a:ln>
        </p:spPr>
      </p:pic>
      <p:pic>
        <p:nvPicPr>
          <p:cNvPr id="10242" name="Picture 2" descr="http://t0.gstatic.com/images?q=tbn:ANd9GcRpsW9nzUhA1OsugX__ukzu2eD0j_xyWmrCRPTHDngQkzMWSL8j"/>
          <p:cNvPicPr>
            <a:picLocks noChangeAspect="1" noChangeArrowheads="1"/>
          </p:cNvPicPr>
          <p:nvPr/>
        </p:nvPicPr>
        <p:blipFill>
          <a:blip r:embed="rId3" cstate="print"/>
          <a:srcRect/>
          <a:stretch>
            <a:fillRect/>
          </a:stretch>
        </p:blipFill>
        <p:spPr bwMode="auto">
          <a:xfrm>
            <a:off x="533400" y="3368282"/>
            <a:ext cx="3810000" cy="3051037"/>
          </a:xfrm>
          <a:prstGeom prst="rect">
            <a:avLst/>
          </a:prstGeom>
          <a:noFill/>
        </p:spPr>
      </p:pic>
      <p:pic>
        <p:nvPicPr>
          <p:cNvPr id="6" name="Picture 4" descr="http://t0.gstatic.com/images?q=tbn:ANd9GcQxS_zIDa4KoNPEWkMZ88m1_NWktCKc8gDvWeoAo04YMtRB1v2h"/>
          <p:cNvPicPr>
            <a:picLocks noChangeAspect="1" noChangeArrowheads="1"/>
          </p:cNvPicPr>
          <p:nvPr/>
        </p:nvPicPr>
        <p:blipFill>
          <a:blip r:embed="rId4" cstate="print"/>
          <a:srcRect/>
          <a:stretch>
            <a:fillRect/>
          </a:stretch>
        </p:blipFill>
        <p:spPr bwMode="auto">
          <a:xfrm>
            <a:off x="1447800" y="3962400"/>
            <a:ext cx="1981200" cy="1972396"/>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Life at home </a:t>
            </a:r>
            <a:endParaRPr lang="en-US" dirty="0"/>
          </a:p>
        </p:txBody>
      </p:sp>
      <p:sp>
        <p:nvSpPr>
          <p:cNvPr id="3" name="Content Placeholder 2"/>
          <p:cNvSpPr>
            <a:spLocks noGrp="1"/>
          </p:cNvSpPr>
          <p:nvPr>
            <p:ph idx="1"/>
          </p:nvPr>
        </p:nvSpPr>
        <p:spPr>
          <a:xfrm>
            <a:off x="533400" y="1905000"/>
            <a:ext cx="8229600" cy="4572000"/>
          </a:xfrm>
        </p:spPr>
        <p:txBody>
          <a:bodyPr/>
          <a:lstStyle/>
          <a:p>
            <a:r>
              <a:rPr lang="en-US" dirty="0" smtClean="0"/>
              <a:t>Hamilton married Elizabeth, the daughter of General Philip Schuyler, the head of one of New York's most powerful families.</a:t>
            </a:r>
          </a:p>
          <a:p>
            <a:endParaRPr lang="en-US" dirty="0"/>
          </a:p>
        </p:txBody>
      </p:sp>
      <p:pic>
        <p:nvPicPr>
          <p:cNvPr id="9218" name="Picture 2" descr="http://t2.gstatic.com/images?q=tbn:ANd9GcTGZT7bFx8Q3KcPZ1YPp-hVjBzm35WTOi6n9fuWiYdWUm7-p9Xj"/>
          <p:cNvPicPr>
            <a:picLocks noChangeAspect="1" noChangeArrowheads="1"/>
          </p:cNvPicPr>
          <p:nvPr/>
        </p:nvPicPr>
        <p:blipFill>
          <a:blip r:embed="rId2" cstate="print"/>
          <a:srcRect/>
          <a:stretch>
            <a:fillRect/>
          </a:stretch>
        </p:blipFill>
        <p:spPr bwMode="auto">
          <a:xfrm>
            <a:off x="457200" y="4267200"/>
            <a:ext cx="2400300" cy="1905000"/>
          </a:xfrm>
          <a:prstGeom prst="rect">
            <a:avLst/>
          </a:prstGeom>
          <a:noFill/>
        </p:spPr>
      </p:pic>
      <p:sp>
        <p:nvSpPr>
          <p:cNvPr id="9220" name="AutoShape 4" descr="data:image/jpeg;base64,/9j/4AAQSkZJRgABAQAAAQABAAD/2wCEAAkGBhQSERUUEhQVFRUWFBUWFRQXFxgWFRQVFRQVFRcVFRQYHCYeGBokGRQYHy8gJCcqLCwsFR4xNTAqNScrLSkBCQoKDgwOGg8PGiwlHyQvLCksLCwtKiwsKSwqKSwsLCosLywsLCwpLCwsKiwsKSwsLCwsLCktLCosLCwsLCksLP/AABEIALEBHAMBIgACEQEDEQH/xAAcAAABBQEBAQAAAAAAAAAAAAAAAQIDBAUGBwj/xAA/EAACAQMDAgUCBAQDBwMFAAABAhEAAxIEITEFEwYiQVFhMnEUI0KBUpGhwQex0SQzQ2JykvAVsuEWU4Ki8f/EABkBAAMBAQEAAAAAAAAAAAAAAAABAgMEBf/EADARAAICAQIDBgYCAgMAAAAAAAABAhEDEiExUaEEEyJB0fBhcYGRseHB8RTiMjNC/9oADAMBAAIRAxEAPwDyoCnUgp1ece2kNNNqSKSnYmiOlp0UTQKhAaeGps0uVDGth4pwFRC9T1apaKTQ/GjGgGiakYhFNIpSKIpiGUGnFabhTEJShqXClCUWAynBqdjRjRYUFKDTaaRSoLJQ1LUSipMaTQ0LSgUwmmk0UFkhpCaiNykN0U1EWokmkmo++KUvToWpD5oyquzH0phY1SiS5lktTS1QZmnTT0i1WPO9RkGlJphppCbLFE00XKUNU0aWLlS5U3KkyooVj6Sml6A5ooLHUEUBqTOgew4LTwtRzRnSoLRPQTUAalzpaR6iXKiarl6UPRpFqJaXKog1LlRQWSBqXOowvr/Okmih2S9ykNyoTRT0iskNwUmYqOKcEopCtjg9IbtIVpMKewWxTdpjXqaUowppIhtkbXZprtU2FNKVaaIaZGoNTBabhFFD3BKh0UuFMLGmZmlQ7RNjS41Et2nZUqY7Q+KaaQmiKAskilApcacBU2a0MpuNS40Y0WFEWNKBTmNJNMmkFJFLNAoAbjTgtSBaUJU6hqJHjS41KRTCtKx0RFaMakKUot1VioYKWpO3TglTY6IsKMa7fw74JOo6fqdQCJt4lBEs2ALPiZ2EH54rj3Sp1Bs9kQhKU26dThRY6Ixbp2NSCkLUWOiPCgpTi1NoEM7dBFPmkK1Vk0MplS9ukxinYqI8KXCn0hp2FEZWoylStSRVJktEQSKkUigrShKGxJUMJpKkwo7dFhTHg0Goxdpwu0qNNSHTRPxSdwUdwUqCxcajumATUncqG9cB2JEDcjICQPQfNVFOyZtJD9OSRvzNTBKhu3LUJ21KsAciXLBjkSCBAx8sCN5iduKsZUpjg7QmNOC0kmjGsyx1I15Rtvl6EEYgesiJJ4jf3puAqkdR5iQJA++wEb7fNVCGojJk0IvC7RlWRrtRkduBVVWIrZYLVmEu1U6o6HuUKxqtpNUHHsfUf3FOdmyhfQT/ACE7zWWjejfWmtSPovw50XT6TQouptpNvti7cLALN5gQ2ZI2BuhfeeJrwvr3TG0+ou2SQe25XITBj1E70xfE9/UMq6jqF0IcWaM3AZIwlJUMRisH7Vf67pNZdH4q8puofKNSMMXVAFDFVMzxJPJPJ5pOCiY427bbMOKKY+oio+/PpSUWbuSJTcoDGog5G5inpfB4IP2NNxEpIcWNNBpcqAooGFJlTwBSZCkMAaC1HcFJnRQgJNEUhemm5ToVgaIpQ1IxpgFKHpkUY0xbj+6KTu0mFJhRsG5VFSB6jpa1ZgmSZ05LnxUM1f6Hp1uX7aOyopO7Nso2PJxb/wBppNIesySjPwpaAeAdhJ3JA/rTLOlyVjJyWCECkkjfIyNgFAnf3rq7nh027Tsb1kKskN3iWBZlAR1tkmMdwAoM81X6boC9hhZZcWAVybbuVaMnYuNMxVdgoAaQSDuDVLOmrXA53id7nMPYZTBVgdtiCDvuK09Bc8gn3NSKMLjNZu3EuBpskXFlQCQe5eJQowAEeUT7CtLqmiZdPp7ly4r3LncnzozBUKquWJJGwgT7bU8jtUPD4ZFLuil7lVsqJNYaTt1kt255T9jTbOjQrLEqMGPl85JmFyBYBVnaefWDUVzg1Yv3DbW3sXytDERjH5jnaBLbjn771pFUqRjkd7s7rTeErC2VcK3ceySbc+W4cBllF3ICW2K488Hir2o/w/0pYAW8Fw+r8QFYkldyr3WiN/gzXnzeKLq2RaKET3DLBTIuEEFckL7bwcvtEVdfx5qznuE/LCn6FMERsFVSSW9hI9T61gsOXjq6kPJEudY8K20sm7auGUVC0mVbyorBSilcsjlu3FZWm086d2BH1hSDBMFdoMSp5+8H2gpq/EjvbIa7dAwVTZZ3YEpgJAgKJxJg/HtVPTWmuKHMKs8fqIBGUAbn96vTNLxPz9o0jKLK3TVxurLBBvLMmQHlM+Qgz6+n+taunu6l9GBm50yXSAknBWIZi2MwOeY5I96ybdxRlKBhJgzDSA+PMnGTJEbwNxW7asRorbju5Oz5SytbKLIBCqsoQQo8zSfQRWuV0vfxM8aV0ZPbp0gckCpAKh1FtDvcFwgD9AHJIjJjwKzj4nRvPwRtFDqDgsIM7f3NQpZYgkAkDckAmB8+1aV3T27RU3dPfCsCVzfDIZQCD2t4Gx+f5Vf0/RrjgKthnub8XQMREqCCI4UnY/B32rp1qK/r1OFx1Nt/yVbGpXEDITA529PmpyKoWLdtl8xhvpO6yF3mFYKJkD9XHvVqyxxX/pH+Vc+SCXA7cWTVsSU2KWgmszYTAUuFAaaXGgQQKaYqRVFaWt6E1qzavMVxvZ4QwLeRsWyHpvU6khMyRRFPIop2OhhU00rUhpsUwoZjRFLFE0yStjRjT4oI2rezkoguPHAJrY8KadX1dpLnbCmSe7cFtPoJGTkEDePTmsFGHJre6VqNQjtF5tOB2y9y5kyIWRzbzUIxOSkxseaMkfC0EWuJsdf6hbOdoLnbczmCe7mEDb221LgoCPqI9TEEisfpihLGLdsB3BLh9ObyjE+XFriuPMq8kACZBkVfudXKlLdrVvp7VtH81l7rLdyJkhFCFQQu8+kGtK30ixcS5d7KuGBbMrrOGFs5SLpkgtO8/wCUcsZLHGmvfv5mkrlK0cvpblm2WkzlbIGzEg5xLNZvDeCx4OyqIMzV3q/TBb0uluAR3e7tkhMKVA2BzH/5AfFT67pF7Qk37DG2XZkFrs3dgCDiGvIwfbeJmrPiTp7ppNI9xrTZqTb7dpUBUiWl1C5x5QfLsZ55OmtNpp8fQlKtnscvNRXL3p61PjVnp3TVdgxGUOAbYMllElmbEhkUDETB9T6VpaW7GlKTpGUbp9I/8iradSyYd5VuQgtqWLBVAIxYhIJgGI9jXS3ekWEVi9gySIKZsEC7mV72QJ3By/8AtMBBkipq+iWAtwCVCkKLgl/+JcB/LFwwcFG24hSZHJSzQfkU8E0anS9fpWtfm30YqpmdOhZM5ACG6CzQTIx49YrSY6FJZ2tPKgdx7Y8oBUkBVsMQfODI32PFcR0jpl8gFSAjyFyuKqsUaYZCw/UJ3jitv/0HWmyVME7sSLjsQCEg4qTJgHgHb0rGcIqXElNuO5N1vqeka0botpddicbmL5FxjkWZ1TLYzuG53HtiaXEo7qpgZbDLAyTvuRC/8u596m13hy/aXO+5l9mVg5ZkGDRLKOJ9/T+anrEWFW3bFu1EOA2QcyxMkk7jIeU/wz701Go1DffmXB72+RidOSbyjDueb/d7+bnymCDW/Z65ZTQdlnudzK4e2F8qkttL5SRE+UiJJMTBrFGozDJ+UgnKTkC3mMAcxs3/AOvPvPecLaIzDHYIVtpgRDC4M2UNI/Lgj+I1vOCnVmcXp4FY69ff+hoRRdJHcxVVLNIeDH0jyqdydpO2/IqCz0t7m6xE+prYsdLR3tIVTTlbbF7ocN3WWILC9dRFPwpH2NN93HzJbyyW62Kmi0FtzcLnHFYVGYEyymGyyQGDvFGr6UVVz27IxB3XUI7L+aN8BcJJghQI3G+/NXeoWYQsl687jJBHaCFWJDBe3edmEAcbR8bmjp9RqFZzk6telblxjdUjFlZi7Dk8TM/VTjJvdP8AJm4pbUN0dhrmKKqtsCGKbALkzKwRS53JE+w9uHJcKgKQQQII4gjYii1ZZrYi6GfLyqTbKmQf1O4IO7crTr+iwRCc5YGQyFRsFIKtJymT9tveplTdGuO47gb1N7tQ06xGSgzBPpzU6TXvG3RLvExt7+m9OW5Wr09LY0t7JX3zCtvBKgEAH1g4k/f5rBF2oj4rVcC3LTRs9H0Lai/bsrs1x1QE8AsY3rvureAdYdK6tqFdNJkBa8wC4oruUMezxvzj81yv+GALdT020xcyPwFVmn9on9q6/wAWf43Wka7a0yd9LocXGYdoedcPLKyfKOSBWbg3KkZ5J8GeYM9M7lZ66t3aFUTuYHsASf6A0huXMscfN7QZ/lXQsLD/ACImh3KQvWaNUQYP/hp63pp900JZ0y6XphuVWoo0A8glu+w9JP3qQ6gwfL/WvRND4RAgtbtsBKiNNekkMQcg2nIkf2rH8caTT21VrSqjZ3FAW26A4FAQc7KTEn3Pv6VlHPGc9KRLg0rbOIttV3TXVyJKksWWCYI4eQVI3JMeu0HY0mob8tQDtM4/O4JmBv8A2IqGw4DCeCRPMRvIiQf6iut7oyj4WdfY6x3kCMNIG7nbxNmwjlQCcpa0WktPmLT8VVtaBVUHLTbHJchaMGAQtwlNxBG2+4P72OqdR0Vu6DaUWiCjK9m0ch5XDeZde2JnHaZ+0eYPXrDKBbuXccjKMroreVZyH4/0A29+J9uNqv8AinRqpXx4ljSaAM6LcbQlAijyfhkdpEL5ibZmU3JYGGJ5NYOu07i7eS0mVq20nCGVQobfJblxQPM3DkVvdI8U2hfE3bxAa3jtqNhbzO2Gu2xyIEE7cRJnF8UA3NW7qdrt0hGdjLS0SzXLjlQD6s/7mqgnqp9QbvcztTexEx61V0/UWQkjYn5235keo+DWrobQtPnqES9bW4yG33A2Vwo2MC3cVikx5lMffg76XNH9S6KycDcBRjcQOfzDizHVEyuKxAP1HmBlqmkqaM5ak9mc4nil4ggx5ycWCElgREquyTBw45iJ2S14nZe5GcuZBN1vLIIaf4iQx325PM1D1vEBQthLRJZ8kuNcDK5lUEsQMB5ff33q90rqVjTqov6C1qCySGa7cEySQxW20DYRGxgfNV3cK2iLvsl7voZdnrLoFC7Y5RBYfVzwwrqunoXYlnvbqpJmQGxxXcrMSoX14iayX6N3LeSWLKdxc7Z/F2/KFKBpR7kgncw0HzbbCt7pnTtUcTcs3LaqqEZ2bk3FkA4xsRAG+w8w3HNYdorTsa4G2/EZFzwhqL73Gs25t2+2LlwZAKGQNkwfzH5gR/Ss/r/hq7o7/YdgWmNiQs7R9QBHI5HrWg/WXtPfFwPbZwi9sIQJCSuYZwRyD6jc/vX1+r7q2XZTurGVEBIKgwCSp4Anb3O9XCc1SfD9ClGDtrj+yla6ldtdy2Cvm2fyo+6n9LlTAn+E7/NdT0nrOrY5rds2lIuEk/g2l3OTErcKlQxA29I2HpWBoNdZ8pe25ZRubeCyACPNtuPpPPOVQPdYz2h5Am4EmFE73SsAtvE/YVUo6tqEpUbvTPD7rmMrdz8nvM6N3Esoxxyu9qcXB/T8iag63bZGs3Fa2qMpHlN5QVBUMLpMZSeQhI2rL6JNzUJ3mQoIy71xlQqonAussAYgYifaus630kJdtotuwUcMzLYvPfXICMrhuJcwIDcCPuOawn4Mls1T1wo5f8azKs37CYs8LFwkAn1hGlY2AnioltAhv9osSxiMLsn1lIs+UHiARPBEVqXbFmA6oAVAaJtjIHdRBVTuREwTvPHN7RaW2yuh7ZLM2S5WF8uUEK7OT+4jnar7xJXX4Mu7b8/yYun1t1T2fyVCgFgTcsLdXFfI+6ZAyDuBMcxUep7mKB3uOu+OU4BjGYtmSpH07rsdvirL6FECnAFBuSRIAaRue0SZPBLGMT7iqHUNQ4VCQ2JEJIIXbYlfT2mKteJ7DrSm2Rlfcx8n/wCKj7KkKvcXGWOUN5ZxEt5ZIkcD5q14fLvfACq+zHAgnLbgBSGJM/pM+1dV0rp+s0lpGRdRkzFn02N9RIuIiQqMrE+nO38oJT0beYktaujnE6LbWULO11fNCZABFGTNDW54j19D8VBe6ILbkG4gZSAVbNSpKkw5e2ADsRzzW/onc2zojbuvbS9lcVVulYlDiQLwUNs+2IMj6t5V3Urv4PNLCWghxuqSFd1yCqO5ZuNcjn3I8w96jvJXV7/T39B6I8aXUh8C6i6urAtMyMyXFlZBgrJG2/p/SqXRkBeXS3kASAzoszaucgMpjYSd4/oW9B8Vfh9Qt5rSvCMmAi2PMpUEkDc7zxvV7TaGy6Ap3TfLMMO8bWCwIHmtlRvI+s/UJ4qWpRk780v5stNNbCDpKMLhKoPy82BdJtkMD5QbktLEA/THseKsajpq5XBdFlwFusiK6BgRK7gXQ2xAiS0wed5hXv2kvk2nfyTk1xCqAspJgrLAmNh/aagOkvXnZ0BW46n8ssBCsQYQ4qiDkgTtO2/L382J15E3T9BaVFDYNm4Yr+V5SJOHcZywHk+Nm3+cPXIgY4ARm+4IIiREADaN9/X4rXNrUtatsiOiraA2LAXFZri9whPq+orM+hERWJqwRcYEQScvWfMAfX032+/JrSF222S6rZENEUtJVknp2nv2iJtmyC0Zb6YYz897YxIiBxXP/wCICL27IXEnK7uDamCbcAm3cbYenp7VlafxffSwbImMcQwUBguRbEMADsWJ/c+9M6p1hrmmtLcOTAkgsztcgkzkWMcxEfw1x48MoZE2dE5JxaRn6i4xtgeWAfRVHxu2Ibk/I/lSWQigM3mn9IZlKmNm2WNudvamNePlAknjYAkzG0EczP8AOtSy6W/NfVWBtNgGR2GRHlACuhG87yY9jXXJ1t+DFJO3y5mp/wCuWlYfnC6VctkDq1kKhiIKwBJ3gHb2plzxPpyreQZFlg93V8KRH6vQTz71SteI7RRj+C0gOQAUJc+ntss598NOwOMQTufQFmr1CPZXGzYUhmuOVQKQCzEWwe+SyQp/SCIHvvh3ST3v7oanJraupq9I1Vi5qD5yzMVIVfxbMxDSd1VmkQH4P07Vi+K+qG7dIIb8ssksefOzTBtoy88MJ/yptm4j9vAC1cEKO0MS8gglrjXtjM8ACPaag1uim8wyZlZmKuSCzhSRk253JHvWkIRjK31Jk5S2QtkAG2VLz3bUYT3fclBwWnjeZArYua3WF/yLnU8Wu3CJ7mRBYqW8rQ1wyQx+SKoaPtWLtt7yu6qwMKyoZUgrJZHEA8jEzWlb8X2luS1qVDORiLAjNjuJ08bAmBEbjYcB22rirJyJKXiDxf1G42ltWiNT27V1lV7q3e2+IKgqzXmQufNOKr/nV7/1S49nRpp11tq4loKbiW7svlChbR7xBtlgeFXf09K5nrnXheRLariiszCQmcsTyyKJEfFblvxLaFnTKvYDokXS1pSCpZfKpWxkLgiSxZuTBkxScGorYhNW9zPudVu3Ea1d1OpDNbC9u55bJVSrhWZ7shdiRsZIXbfb0qxdVrd1phriTK2bT2yq4+fJ7hBiAPbf715vpvEOzFl0LEWgBnp8iSIEA9sy8epMbc1Na8RsCcLiksSMfwlswsncR6wqnaOT8zlnxOaSXvoa4pKNkfU9W63boVUdW7WbNZsyCLSQQQGFskncKQT/AJHWdIvZsm3gQNPbLEFF8zKpYR5STkTyCdp35qfw/wBauzc/NKM8EW8ntpcZAuKYWyJYwAB/zHjmq/U51LG7fdVcgZy7F/L5eHyaduCapbSS5dTRK7ZkN0xyxCqgKrLfm242WSQxaCTEwD6xVjV6e0z/AEGypWYUm5BglfqbedgdxE8bb3rHQrVwhluLbRruODlu6iSNzClZifX2rT6Xp8kBN0lRkHtXrji20A4NgI8m6gEkeYHbYVpPJW5CxnMWelXCCQgMQZzTYEAxGXO/HNbXUtRbuCxkrXIslruKkL3SJxxUJERucjP7Umt6SqhyFtOHAIILZW2MFhbhogGV807D0NV9ChZe0UF1bZZ1VnfbIANiqHeSqTt+ncjmpclLxcvfMai0qKwvaUEB7ZGJEjtvLD1yB1I/pHNQrdsG05KAOdlgEwZnYm/I8vurb7fNX/8A6ZuBzNsKGJNsMt0qwG7Y4oSVAP8ATk1De0yqlwMglGYZYMCTAAHmtiPMRswHMValF8G3w8zNxa4pfYh0uqsi3gxYDn6NycYO+Rj7gVZtatQ6m5kQLYVAwFyMdlAVgQwE8f1qgVBg4gRicrasQdhtuw3mOI3Lewqz1S/Fq0FAWQ24GJZfLiCZM7g8zRJJuuZUG0m+R0HTNeyWdQ/ZdcrtmGwZUJW4QVaTgDwMSCNvSqGq61qrah3OniYUC3pHOzf8imP1bkelZeg1ZW2wySCVLKZNx43AHxvvBHrWjpQNTBWzctszBS1lH7NsTHlgsR5Znnc+lZd2otuSTXyLctSSTFXr5FvK3dtdxis2fwyZEyIJu9sA7+nx81Kbd3WLdcD81PKqJghlYJGKoM2AncEGPio9b0EWGYhEuIFwK3hdXFgZJGJX0jk/qO3FOFq0NPeVcSWVTlJCp6KgbuHyzxkp29RQ3CrgugJTvxGNYY5EpbB8mPn80E4qWTjzSdomJ9Ymt+30y7+Ftidc1lXN0rbtA2bbBCztlltcCjLcfQQZ3gV+k9LF63ednLPbUFFljkd/1CdgBNXtFaPZGd1Ht57pjaDZrachsnOZECMYgk+pgFzyeSGoB0jw7Zu76fVFXW07hfJlJEYAKS2RX6tvQxtWzrb2dns3b+nuohXuF7moa5bKwIfO6FSW9BsSOBsK56xq7aSUvW1yVgR+EW5AkRBx5252453NT6Lqdi1bZBeXJjJLWEYTHoDZYjceh9f3rKUZN39vdFUinqelKmRXV24wY7NaM/mscBNyd8Q2++424ms/g+5l5b2ncepS8rHcBtwskc/bmrXT+p6VUuMVU3AphWVGF12ZoKhtORbAUjYkTHI4EWm8SdsuDaCq23lCK4x23ZVUMOdq1vKr0r8EaYNq+BkXNO6gFogjbcDgxt7++1RhZ4p3UNX3GkzCiFG0ADeBHyTvNdF0Lx5qNLaFq0LYUEncMSSYkkh61lqq63EknJqzKuXFCi2QsEWy1xd7kYzgBlh+rgwdvTem39Op7IneFEEbEEn+/wDnW3pOgXHstqTb1B01v6nQJCuuIGzPwAQJ5AAqZLaltLbvYra7iu10q7sBBlCoMEHmAJ3mudzpr35HTouzEt6HC9bZgXU3RKrBY7gkKsE8cbGrl6+kW0XDzPbU3bsripG6kKSO2CJzAz29BtTuoaN7DZ/S6FYxAZ1BTuBh+mMTMH05qXVWltpYe4oMXVyQrlNtVyywZlyBEj0Bjmp13psTjSlRDr9Qe6ELG4hVlN5cxbcBQTiDYDCCIPl9PbeqmpvXD5bTMVF1kAxZo3BHNsEccfVtwK6TRdZFwsi6JHIQsgTRozedgVLjuGFKkcTzFU7/AEe+yxa0d+CcCfwwBGLgEqV/4nlgn5YetUmoumqM9MmuJnad71xZGsTMxNvt3CYGUMSLWPzz61Rtkm6AXD4qRIUrEHgyoJO/PzVw2NPYvKNRb1IQIMkZUDlyp3xJAxkgj12qPpOkV7zm0DhNwrP1YysTud4PuaqTUYuXlXJBjhKWRR9R3UNAzm0Ai7y3mcIGUETLMwHxyKgbUadXCmxaKqzKzfnGVDEZeXUQdgD5SBvyeTsXNEgez37ZKMWAyBCljEHLu2wI98h81sjVXLirY/Ftasrp3Uot1CvbgjDF9Z9WMAoCNhwd5jFlWlIO0Y3rZyHXNNaGlsOlu2jsTlixJiNpB1DnfndEiY3qHTdNTNDbH4j8vO5buRZUHgqGW7LAH1lSfar3i+wy2dNlqXvgp5LZNsrZSBCrhecg8Ahgp8tWuird0qm5butYd7UkWri5MoCssjvhsjlOOPoIB3jfW1C75++Zy6LZh6jR2FBKPcuHGQrWTbGRiRkLh2HmMxvHG+3TdB6BaZQ5IzXLdoCwoyIKspViZ4I3q8njq5ashLz6o5adkR3W+DcktxGrVcRMSBG30mq+nsRpWEx+ZEj/AKU//lcvaMknFK2t/udnZ8a32Kug8Kree46usWriEWiyo13NUlA7MoUwOQDE1j9X00bBQg7hULnmFO/l7kwwH8XrzXSaHRaf81tTcvopYIAigBsrSHzb8jHIDiR8VT6j0dWt2vrxaMSi92453ALJkCCefvwKI5d42/dFd3u6Oas6t7THHE+bkorCVkfSymB5uI9vatfw3qrpfC2gfItkSlttokxksrG3r9uau2xpQgzsEgkkGLhdVjZcRqBKgkQYE+bfY1d0ljS3rYw09oFA85MbbkquWfm1Ut8ALuZ54rWeSMk7RPdSXmQX9QwZle2kiUEJbUDFhJICbnYiZB+TWVqdLmSqgl2BYYyMQu5JgHYyNh7bxtXUWNPaZA7WyoVQGX9TbjzYm7kWIgwo9/auX6xpe1d/Mt7N/uy0JKkMQ8E4wY5n7TXPhlcqQThJR34FLV9Kc4wDuCy/WWbdRBbAcSNzA32q3a8KEhwMnZSR5O4QGkLBHZ828eo5+DWZqdRb3/JWZ3IuExvyIMbz7elNXTEqzC2IbdDl9IyPA9dgRvXe1KuNfb1OaNN7K/v6FpNFiBF5rQgZBjdG55grbjfE/wAuTRqtJlZUzsqkgsfq3XgmJ5+9ZTwYUIQw2O8yeOI2+1bWr0164EQrg1pBbwIIYsCARiRu0ncc7ClJU07Lx+NNKImj0CPAS20IQXvSRkGIGOJOI8xiZ+atarU2VWbGmdGPOUuLe4xMXFbKd54p/QWurcyRWYhCSqyJOJVYA5ALBtvYn0qZes6sWSbl/Uq7MGUdy/uikjzzsRkdt+Qfism25c/qaOFUkLqdHYZLi27pVglsMGt2gGgnK5LOGRpkYKCT6k7TT0WmU2Lqpk7MqqGBxBlmhTttsoME+lZfVTcV5uZ5MA0tlLBtw2+5BmZ+a2NB1i2NC9rNszvg7MFUy29pVaPXfIckU2pKFrfdC216ZGl0Po6CxeNy48SEbtuQpAMnIKrZjf4A5O1UdPrBhCbuGyCszEYpaYfQgI2kwcgRJG0zUWm6x+WtpbkbMG/LthZYEbv9TcgZHcSY4pT1J+3+gr3AebZaQp2CsMiIPI2H3rOpXuaKvI1unai5LjuPaiw5BtnUqoBKQmMGEk8RjtzxXP6vV6gLveZwRswe8cgvIXKAQCd9vQ1dtMkQ5RYRipU2m8xHlJEwYiI+aTSaxAyhrdt8Zlj21mWB3GJ/6eeKcfD8RSRZ6Kt9Qp0+asQe4AbilvzGCgYtJ542/eo+pXNRcRRfS4yhwSSWYTDAbufq3O3335rU6LYDqmJSZuBtrZnNpG3bPvAO8TtFWut+FbiIA4C7qYJUTs5kSqiY2An/AOOd5Up7mqitNeZw/bOe6+UtEE+giAY/tVvVadDceCiDIwsOwAnaGIJI+5mpNZ03ErECCJEg7gCSCOQTNaHWOoW/xF03LLXizk5u9220QAAVE+3qa6deqqJUaO38IurdH1OnuavTpbc4p63Q7FDJBbdSFjbjc+lZfirwzZS0r/i9OWxB7YuAtsoB3HrJ424PtUfh3pV9bZvlOnhIYg3nLMD9QG6t/DA+9Q9e6sr2rjO3TmeBjbS3cRgZAJUhQs+u5jnauSbnKUb8uHA6UoxtrgZXTum20byalrdpnwN5Qy5IdnOIO+zEETwd+ateK+gWlRO3qLeoCs5d7IzRBICKxHHrudjG3FaPRtRqXsKg1miCt3R2rj3MLQtBWZhBgTIgRvvWUvUNQLJ7ersMGK5WyrqxfE/oPlIERJ5mq8SlbfX4fIhzi1sun7RUtdPdMNTaDqMiUZEdVQr/AAP5j/WRVcdOa4puKjsoJlwjlQTvuwQgcmujsLq30ltfxmnWbxXtGRiMZLtLQV39quW7T9kZdU0w2Bx7VyZKXGIMEbAqF4/4h2EwYeRp8V936GkMm266fs5S94buIoe5ZuIjCVY2nht42JQbVtdIfWaaytpLbrauXAQx0oPdDsAym6yZAQmwUGZPtVjrzs1q1PUrFw7yBZuymJVpMTuSTuQPpH7Q6HxpctIUNzTXJbZmsXpkMSrkSAYBIEiBJ5qnqmq2a+voQ8qW9b/L9nQa3wLdvtGmS5Krck3Ee2EvADF7ZZkhtoHJEbgjeubv9M6gtwiNT3LIBYC40BZGTHG/luQJMjnjiNq34jv6/uITp3BlyMDYUYgny3IyWfgya57U+JtQ47RspcQeVSzghYGAZSYbYe/p6TUwUoLSt650c2SeuVy6FbXdB1WuFtLQustoAMbrk27QYgMZzYKsn0AMAbEir76DWWrCljfacwt0s5GAKhVtkXQVUYxBA+PcWeldO0emui42p0YMybTsbqnfhkWyAQD6fHrXQnxdpkyPd6Woeciun1GTcmNlUH+dXLLNqorh8H+ydEU7Zxev6DrHFo3kYqwVFzzaADuyLkSGMcmAZO1dfa6MLf8As/Za8WeSYu2hlxiCYG0D/t+TWD13xPqLt5DpRZRA0m9aVhmGIJYrcdpI39Aa2b3ibU3IR9ZNoXIn8IO5hP1GDEkciawyuUkra+C367bHTCSjaS+ZZ1n+HN8hvyGIZu4ESD2zCoELkZNChj5SRuJ42W70RLVtBd/EWSvkJZHRATbY7PG4HMckgGKUapwhx6iw8sqDo7hEhjAP5hgYx/4Kw9X1O5cvFbmveC31DS4jEqxY4C4DMkCOIn4qNKlW/D5+gamnw6erMjV9XBIUuzoFUFQXYMFOORHcgtuRPEmtrQ3zo9K15rTlyzBbj4lRblZRgt4PiPYCAWM1xuvsXH51XoBBDJO5MQDvBNXNF4XdkVxrgpknAC6SvBn2JP8AaunTBRTcuj9AeVt1p/HqdA/jBVKMyXpYBofupbdQrBmB72RXfmdgORSdb6I+t0hawVJDqzoGCohW2xU5XHMlldjEk+Xjicm9p7wZC2pDYgAHtNsIIPydia09c47ZFzWlwQxCDSnEMqLgWLXBuQMJAkTWUaUouL/PoXJ3Fqtvp6nM9C8AXrtybgAtKTmwe2JjkAs0evzzW913pOktG5bsC60Zdu4uJEblP1AgAkzPMb+hGPpOqu8i5eChUJQdosC2wC/X5Z9/itTXeKH07hLOsZlXlhYCqSVmQDcJxnmR+1bznnlLivlv6MzhiwxVpPp6kuj8NFbSfiNKoZ4COESWA9W80zP6tpj71R6n4Zu27ptFXEMWACFmGUfwTI2942p/VvEN26LJ/HrcLF81OnwFvzfvkCN9oqa/1p7d91XVW3Vfpuppgvc8jbxkpDAkAT+/G+aWVO7W/lv/ACjaEoL/AM/j1/vyNDpnhi/dsf7OncBUK6hFLqVKQWJSWBjhZgESfehqula82Lrsh7Kkq57NtcfSMguQiB8/z3t9P111rWf463buwT2uzdiclWO4H2MDLYf1qrfv3zprkatCxcTZ7dwdyQfPlljIiNx6+vooykpbtdfQiUk966fs5O4jXjuXaAB9NxoAAHoDtVc6HncyI2wef/bXSdN/EadpW/aTILMIXUSpJBA3kEAfc07SdQvXLj929aTLDzNacj/eAcKfKAGZp9liurvpJvTVfP8A1E4QlTlx+X+xk9N6ExR7jW2ZFiW7VwgTxviQP3qz0/TY2NRiCSypiRbY4kXQT5sdoXL1rb6f1K6O+E1OmxRgEL27n5wlhkg3KiN4PxU/TOt6kdtRd0eOczcR3UG46kkrGwGI9OARO5nPvJybUvh68gkscY+Be/ucTrLLBsTcRoCrs0iPZd+B6/NaFizYJOTiAf1cncxwfb5pvUbF+4ZZA2wPI8sACFMgjjj4FZJ1T2iVAZfcBj7H+xrp/wCxbPf4Uc7ksct1t9TuvDFibkWVViqs+38KKWJ/7RXZ+Jur6nUaZDetqLZ+m4BEkDjL09eK8c6De1BvfkhmYq0qDEriSdyR6Cuw1+u6ra0qi/bvLp2AIDLKweNwSR9ua55YNMuIlkUuCK1zoN0rmEJRSCz7kKSef61UPT55tM3yjgLvvEYGn6T/ABP1li01pWBV/qDrlOwH6h7AD9qp6bqd+4gaQRwMbdsRBOx+mT877Eb+guWOSVlYsibpm1qenaS1pA9xwHJ2XIZR/wBHJriup620drSt8seD9l5/rWYTNJXTj7OobttnJl7U57JUWbGuZDICn7iasWuuMpnFD9wf9azqWK2eOMuKMFlmuDN+14vYCDZtHeeG9uPqqO/4pYrC27an3jI/sDtWHRWa7NiTui/8nLVWWj1K5/Gf/PilHVLn8Q/dVP8AmKqUVrojyM+8nzZt9N8Y6mxPbZNwQZtW25BHqu2xqvq/EV+4ILwPZFCT9yoBNZlFT3UE70r7A8k3xbLadVvBlcXbgZdlbNslH/KZkc+lWNd4n1V63272ovXEkHB7jMsjgwTWZS1WiN3ROp8zSfxLqSIN5yAMQNuOI4rODn3ptFCjGPBDcm+LLFvqFxfpuOPszD/I0q9RugyLjz75N/rVaijSuQtT5j7l4sZYkn3Jk/1poNJSxVCHC8RwT/M086x/42/7j/rUNLSpDtkg1T/xN/M0p1THljUNFFIeqXMnXWMI34+B/pUl3qbsZJE/CgD+QFVKKWmPIayTXmzZ0Pii5aEBbbfdT/Yirq+OGwZTZtEmPMMgRHxMVzNFZS7Nik7cS1nyLzOpv+N8gAbI2WJDnc+/G32qJfFSlSGtGTwQ/H7RXN0VC7JhXBdWW+1ZXu30R03SfEllA4uo5kDEqRtv67irWi8TacfUHG44AO0/euPool2TG23vv8QXaZnc2vEumPLEDflT/aua1uuQscVSAyxClcgAZnf5rLpZp4uzQxttWKfaJT4nd+FdXpku22Z7dswMiHAgxMSx969T/wAQOpWbvRkZblpmPaJC3ZxJHmgB/Q+npXzjNFJdmSbd8QedutuB6J4N6NYvWtcbikta0puoVZtiDEELyNwd/auK1GvGW1tRG28kyPX0qirxTa1jiS4ilmb4bCig0UVqYhS0UUhiUCiimIKKKKAYGg0lFAgooooAKWkooAWikooAUUUUUAJS0UUAJRRRQAUUUUAFFFFABRRRQAUUUUAFFFFABRRRQAUUUUAf/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9222" name="AutoShape 6" descr="data:image/jpeg;base64,/9j/4AAQSkZJRgABAQAAAQABAAD/2wCEAAkGBhQSERUUEhQVFRUWFBUWFRQXFxgWFRQVFRQVFRcVFRQYHCYeGBokGRQYHy8gJCcqLCwsFR4xNTAqNScrLSkBCQoKDgwOGg8PGiwlHyQvLCksLCwtKiwsKSwqKSwsLCosLywsLCwpLCwsKiwsKSwsLCwsLCktLCosLCwsLCksLP/AABEIALEBHAMBIgACEQEDEQH/xAAcAAABBQEBAQAAAAAAAAAAAAAAAQIDBAUGBwj/xAA/EAACAQMDAgUCBAQDBwMFAAABAhEAAxIEITEFEwYiQVFhMnEUI0KBUpGhwQex0SQzQ2JykvAVsuEWU4Ki8f/EABkBAAMBAQEAAAAAAAAAAAAAAAABAgMEBf/EADARAAICAQIDBgYCAgMAAAAAAAABAhEDEiExUaEEEyJB0fBhcYGRseHB8RTiMjNC/9oADAMBAAIRAxEAPwDyoCnUgp1ece2kNNNqSKSnYmiOlp0UTQKhAaeGps0uVDGth4pwFRC9T1apaKTQ/GjGgGiakYhFNIpSKIpiGUGnFabhTEJShqXClCUWAynBqdjRjRYUFKDTaaRSoLJQ1LUSipMaTQ0LSgUwmmk0UFkhpCaiNykN0U1EWokmkmo++KUvToWpD5oyquzH0phY1SiS5lktTS1QZmnTT0i1WPO9RkGlJphppCbLFE00XKUNU0aWLlS5U3KkyooVj6Sml6A5ooLHUEUBqTOgew4LTwtRzRnSoLRPQTUAalzpaR6iXKiarl6UPRpFqJaXKog1LlRQWSBqXOowvr/Okmih2S9ykNyoTRT0iskNwUmYqOKcEopCtjg9IbtIVpMKewWxTdpjXqaUowppIhtkbXZprtU2FNKVaaIaZGoNTBabhFFD3BKh0UuFMLGmZmlQ7RNjS41Et2nZUqY7Q+KaaQmiKAskilApcacBU2a0MpuNS40Y0WFEWNKBTmNJNMmkFJFLNAoAbjTgtSBaUJU6hqJHjS41KRTCtKx0RFaMakKUot1VioYKWpO3TglTY6IsKMa7fw74JOo6fqdQCJt4lBEs2ALPiZ2EH54rj3Sp1Bs9kQhKU26dThRY6Ixbp2NSCkLUWOiPCgpTi1NoEM7dBFPmkK1Vk0MplS9ukxinYqI8KXCn0hp2FEZWoylStSRVJktEQSKkUigrShKGxJUMJpKkwo7dFhTHg0Goxdpwu0qNNSHTRPxSdwUdwUqCxcajumATUncqG9cB2JEDcjICQPQfNVFOyZtJD9OSRvzNTBKhu3LUJ21KsAciXLBjkSCBAx8sCN5iduKsZUpjg7QmNOC0kmjGsyx1I15Rtvl6EEYgesiJJ4jf3puAqkdR5iQJA++wEb7fNVCGojJk0IvC7RlWRrtRkduBVVWIrZYLVmEu1U6o6HuUKxqtpNUHHsfUf3FOdmyhfQT/ACE7zWWjejfWmtSPovw50XT6TQouptpNvti7cLALN5gQ2ZI2BuhfeeJrwvr3TG0+ou2SQe25XITBj1E70xfE9/UMq6jqF0IcWaM3AZIwlJUMRisH7Vf67pNZdH4q8puofKNSMMXVAFDFVMzxJPJPJ5pOCiY427bbMOKKY+oio+/PpSUWbuSJTcoDGog5G5inpfB4IP2NNxEpIcWNNBpcqAooGFJlTwBSZCkMAaC1HcFJnRQgJNEUhemm5ToVgaIpQ1IxpgFKHpkUY0xbj+6KTu0mFJhRsG5VFSB6jpa1ZgmSZ05LnxUM1f6Hp1uX7aOyopO7Nso2PJxb/wBppNIesySjPwpaAeAdhJ3JA/rTLOlyVjJyWCECkkjfIyNgFAnf3rq7nh027Tsb1kKskN3iWBZlAR1tkmMdwAoM81X6boC9hhZZcWAVybbuVaMnYuNMxVdgoAaQSDuDVLOmrXA53id7nMPYZTBVgdtiCDvuK09Bc8gn3NSKMLjNZu3EuBpskXFlQCQe5eJQowAEeUT7CtLqmiZdPp7ly4r3LncnzozBUKquWJJGwgT7bU8jtUPD4ZFLuil7lVsqJNYaTt1kt255T9jTbOjQrLEqMGPl85JmFyBYBVnaefWDUVzg1Yv3DbW3sXytDERjH5jnaBLbjn771pFUqRjkd7s7rTeErC2VcK3ceySbc+W4cBllF3ICW2K488Hir2o/w/0pYAW8Fw+r8QFYkldyr3WiN/gzXnzeKLq2RaKET3DLBTIuEEFckL7bwcvtEVdfx5qznuE/LCn6FMERsFVSSW9hI9T61gsOXjq6kPJEudY8K20sm7auGUVC0mVbyorBSilcsjlu3FZWm086d2BH1hSDBMFdoMSp5+8H2gpq/EjvbIa7dAwVTZZ3YEpgJAgKJxJg/HtVPTWmuKHMKs8fqIBGUAbn96vTNLxPz9o0jKLK3TVxurLBBvLMmQHlM+Qgz6+n+taunu6l9GBm50yXSAknBWIZi2MwOeY5I96ybdxRlKBhJgzDSA+PMnGTJEbwNxW7asRorbju5Oz5SytbKLIBCqsoQQo8zSfQRWuV0vfxM8aV0ZPbp0gckCpAKh1FtDvcFwgD9AHJIjJjwKzj4nRvPwRtFDqDgsIM7f3NQpZYgkAkDckAmB8+1aV3T27RU3dPfCsCVzfDIZQCD2t4Gx+f5Vf0/RrjgKthnub8XQMREqCCI4UnY/B32rp1qK/r1OFx1Nt/yVbGpXEDITA529PmpyKoWLdtl8xhvpO6yF3mFYKJkD9XHvVqyxxX/pH+Vc+SCXA7cWTVsSU2KWgmszYTAUuFAaaXGgQQKaYqRVFaWt6E1qzavMVxvZ4QwLeRsWyHpvU6khMyRRFPIop2OhhU00rUhpsUwoZjRFLFE0yStjRjT4oI2rezkoguPHAJrY8KadX1dpLnbCmSe7cFtPoJGTkEDePTmsFGHJre6VqNQjtF5tOB2y9y5kyIWRzbzUIxOSkxseaMkfC0EWuJsdf6hbOdoLnbczmCe7mEDb221LgoCPqI9TEEisfpihLGLdsB3BLh9ObyjE+XFriuPMq8kACZBkVfudXKlLdrVvp7VtH81l7rLdyJkhFCFQQu8+kGtK30ixcS5d7KuGBbMrrOGFs5SLpkgtO8/wCUcsZLHGmvfv5mkrlK0cvpblm2WkzlbIGzEg5xLNZvDeCx4OyqIMzV3q/TBb0uluAR3e7tkhMKVA2BzH/5AfFT67pF7Qk37DG2XZkFrs3dgCDiGvIwfbeJmrPiTp7ppNI9xrTZqTb7dpUBUiWl1C5x5QfLsZ55OmtNpp8fQlKtnscvNRXL3p61PjVnp3TVdgxGUOAbYMllElmbEhkUDETB9T6VpaW7GlKTpGUbp9I/8iradSyYd5VuQgtqWLBVAIxYhIJgGI9jXS3ekWEVi9gySIKZsEC7mV72QJ3By/8AtMBBkipq+iWAtwCVCkKLgl/+JcB/LFwwcFG24hSZHJSzQfkU8E0anS9fpWtfm30YqpmdOhZM5ACG6CzQTIx49YrSY6FJZ2tPKgdx7Y8oBUkBVsMQfODI32PFcR0jpl8gFSAjyFyuKqsUaYZCw/UJ3jitv/0HWmyVME7sSLjsQCEg4qTJgHgHb0rGcIqXElNuO5N1vqeka0botpddicbmL5FxjkWZ1TLYzuG53HtiaXEo7qpgZbDLAyTvuRC/8u596m13hy/aXO+5l9mVg5ZkGDRLKOJ9/T+anrEWFW3bFu1EOA2QcyxMkk7jIeU/wz701Go1DffmXB72+RidOSbyjDueb/d7+bnymCDW/Z65ZTQdlnudzK4e2F8qkttL5SRE+UiJJMTBrFGozDJ+UgnKTkC3mMAcxs3/AOvPvPecLaIzDHYIVtpgRDC4M2UNI/Lgj+I1vOCnVmcXp4FY69ff+hoRRdJHcxVVLNIeDH0jyqdydpO2/IqCz0t7m6xE+prYsdLR3tIVTTlbbF7ocN3WWILC9dRFPwpH2NN93HzJbyyW62Kmi0FtzcLnHFYVGYEyymGyyQGDvFGr6UVVz27IxB3XUI7L+aN8BcJJghQI3G+/NXeoWYQsl687jJBHaCFWJDBe3edmEAcbR8bmjp9RqFZzk6telblxjdUjFlZi7Dk8TM/VTjJvdP8AJm4pbUN0dhrmKKqtsCGKbALkzKwRS53JE+w9uHJcKgKQQQII4gjYii1ZZrYi6GfLyqTbKmQf1O4IO7crTr+iwRCc5YGQyFRsFIKtJymT9tveplTdGuO47gb1N7tQ06xGSgzBPpzU6TXvG3RLvExt7+m9OW5Wr09LY0t7JX3zCtvBKgEAH1g4k/f5rBF2oj4rVcC3LTRs9H0Lai/bsrs1x1QE8AsY3rvureAdYdK6tqFdNJkBa8wC4oruUMezxvzj81yv+GALdT020xcyPwFVmn9on9q6/wAWf43Wka7a0yd9LocXGYdoedcPLKyfKOSBWbg3KkZ5J8GeYM9M7lZ66t3aFUTuYHsASf6A0huXMscfN7QZ/lXQsLD/ACImh3KQvWaNUQYP/hp63pp900JZ0y6XphuVWoo0A8glu+w9JP3qQ6gwfL/WvRND4RAgtbtsBKiNNekkMQcg2nIkf2rH8caTT21VrSqjZ3FAW26A4FAQc7KTEn3Pv6VlHPGc9KRLg0rbOIttV3TXVyJKksWWCYI4eQVI3JMeu0HY0mob8tQDtM4/O4JmBv8A2IqGw4DCeCRPMRvIiQf6iut7oyj4WdfY6x3kCMNIG7nbxNmwjlQCcpa0WktPmLT8VVtaBVUHLTbHJchaMGAQtwlNxBG2+4P72OqdR0Vu6DaUWiCjK9m0ch5XDeZde2JnHaZ+0eYPXrDKBbuXccjKMroreVZyH4/0A29+J9uNqv8AinRqpXx4ljSaAM6LcbQlAijyfhkdpEL5ibZmU3JYGGJ5NYOu07i7eS0mVq20nCGVQobfJblxQPM3DkVvdI8U2hfE3bxAa3jtqNhbzO2Gu2xyIEE7cRJnF8UA3NW7qdrt0hGdjLS0SzXLjlQD6s/7mqgnqp9QbvcztTexEx61V0/UWQkjYn5235keo+DWrobQtPnqES9bW4yG33A2Vwo2MC3cVikx5lMffg76XNH9S6KycDcBRjcQOfzDizHVEyuKxAP1HmBlqmkqaM5ak9mc4nil4ggx5ycWCElgREquyTBw45iJ2S14nZe5GcuZBN1vLIIaf4iQx325PM1D1vEBQthLRJZ8kuNcDK5lUEsQMB5ff33q90rqVjTqov6C1qCySGa7cEySQxW20DYRGxgfNV3cK2iLvsl7voZdnrLoFC7Y5RBYfVzwwrqunoXYlnvbqpJmQGxxXcrMSoX14iayX6N3LeSWLKdxc7Z/F2/KFKBpR7kgncw0HzbbCt7pnTtUcTcs3LaqqEZ2bk3FkA4xsRAG+w8w3HNYdorTsa4G2/EZFzwhqL73Gs25t2+2LlwZAKGQNkwfzH5gR/Ss/r/hq7o7/YdgWmNiQs7R9QBHI5HrWg/WXtPfFwPbZwi9sIQJCSuYZwRyD6jc/vX1+r7q2XZTurGVEBIKgwCSp4Anb3O9XCc1SfD9ClGDtrj+yla6ldtdy2Cvm2fyo+6n9LlTAn+E7/NdT0nrOrY5rds2lIuEk/g2l3OTErcKlQxA29I2HpWBoNdZ8pe25ZRubeCyACPNtuPpPPOVQPdYz2h5Am4EmFE73SsAtvE/YVUo6tqEpUbvTPD7rmMrdz8nvM6N3Esoxxyu9qcXB/T8iag63bZGs3Fa2qMpHlN5QVBUMLpMZSeQhI2rL6JNzUJ3mQoIy71xlQqonAussAYgYifaus630kJdtotuwUcMzLYvPfXICMrhuJcwIDcCPuOawn4Mls1T1wo5f8azKs37CYs8LFwkAn1hGlY2AnioltAhv9osSxiMLsn1lIs+UHiARPBEVqXbFmA6oAVAaJtjIHdRBVTuREwTvPHN7RaW2yuh7ZLM2S5WF8uUEK7OT+4jnar7xJXX4Mu7b8/yYun1t1T2fyVCgFgTcsLdXFfI+6ZAyDuBMcxUep7mKB3uOu+OU4BjGYtmSpH07rsdvirL6FECnAFBuSRIAaRue0SZPBLGMT7iqHUNQ4VCQ2JEJIIXbYlfT2mKteJ7DrSm2Rlfcx8n/wCKj7KkKvcXGWOUN5ZxEt5ZIkcD5q14fLvfACq+zHAgnLbgBSGJM/pM+1dV0rp+s0lpGRdRkzFn02N9RIuIiQqMrE+nO38oJT0beYktaujnE6LbWULO11fNCZABFGTNDW54j19D8VBe6ILbkG4gZSAVbNSpKkw5e2ADsRzzW/onc2zojbuvbS9lcVVulYlDiQLwUNs+2IMj6t5V3Urv4PNLCWghxuqSFd1yCqO5ZuNcjn3I8w96jvJXV7/T39B6I8aXUh8C6i6urAtMyMyXFlZBgrJG2/p/SqXRkBeXS3kASAzoszaucgMpjYSd4/oW9B8Vfh9Qt5rSvCMmAi2PMpUEkDc7zxvV7TaGy6Ap3TfLMMO8bWCwIHmtlRvI+s/UJ4qWpRk780v5stNNbCDpKMLhKoPy82BdJtkMD5QbktLEA/THseKsajpq5XBdFlwFusiK6BgRK7gXQ2xAiS0wed5hXv2kvk2nfyTk1xCqAspJgrLAmNh/aagOkvXnZ0BW46n8ssBCsQYQ4qiDkgTtO2/L382J15E3T9BaVFDYNm4Yr+V5SJOHcZywHk+Nm3+cPXIgY4ARm+4IIiREADaN9/X4rXNrUtatsiOiraA2LAXFZri9whPq+orM+hERWJqwRcYEQScvWfMAfX032+/JrSF222S6rZENEUtJVknp2nv2iJtmyC0Zb6YYz897YxIiBxXP/wCICL27IXEnK7uDamCbcAm3cbYenp7VlafxffSwbImMcQwUBguRbEMADsWJ/c+9M6p1hrmmtLcOTAkgsztcgkzkWMcxEfw1x48MoZE2dE5JxaRn6i4xtgeWAfRVHxu2Ibk/I/lSWQigM3mn9IZlKmNm2WNudvamNePlAknjYAkzG0EczP8AOtSy6W/NfVWBtNgGR2GRHlACuhG87yY9jXXJ1t+DFJO3y5mp/wCuWlYfnC6VctkDq1kKhiIKwBJ3gHb2plzxPpyreQZFlg93V8KRH6vQTz71SteI7RRj+C0gOQAUJc+ntss598NOwOMQTufQFmr1CPZXGzYUhmuOVQKQCzEWwe+SyQp/SCIHvvh3ST3v7oanJraupq9I1Vi5qD5yzMVIVfxbMxDSd1VmkQH4P07Vi+K+qG7dIIb8ssksefOzTBtoy88MJ/yptm4j9vAC1cEKO0MS8gglrjXtjM8ACPaag1uim8wyZlZmKuSCzhSRk253JHvWkIRjK31Jk5S2QtkAG2VLz3bUYT3fclBwWnjeZArYua3WF/yLnU8Wu3CJ7mRBYqW8rQ1wyQx+SKoaPtWLtt7yu6qwMKyoZUgrJZHEA8jEzWlb8X2luS1qVDORiLAjNjuJ08bAmBEbjYcB22rirJyJKXiDxf1G42ltWiNT27V1lV7q3e2+IKgqzXmQufNOKr/nV7/1S49nRpp11tq4loKbiW7svlChbR7xBtlgeFXf09K5nrnXheRLariiszCQmcsTyyKJEfFblvxLaFnTKvYDokXS1pSCpZfKpWxkLgiSxZuTBkxScGorYhNW9zPudVu3Ea1d1OpDNbC9u55bJVSrhWZ7shdiRsZIXbfb0qxdVrd1phriTK2bT2yq4+fJ7hBiAPbf715vpvEOzFl0LEWgBnp8iSIEA9sy8epMbc1Na8RsCcLiksSMfwlswsncR6wqnaOT8zlnxOaSXvoa4pKNkfU9W63boVUdW7WbNZsyCLSQQQGFskncKQT/AJHWdIvZsm3gQNPbLEFF8zKpYR5STkTyCdp35qfw/wBauzc/NKM8EW8ntpcZAuKYWyJYwAB/zHjmq/U51LG7fdVcgZy7F/L5eHyaduCapbSS5dTRK7ZkN0xyxCqgKrLfm242WSQxaCTEwD6xVjV6e0z/AEGypWYUm5BglfqbedgdxE8bb3rHQrVwhluLbRruODlu6iSNzClZifX2rT6Xp8kBN0lRkHtXrji20A4NgI8m6gEkeYHbYVpPJW5CxnMWelXCCQgMQZzTYEAxGXO/HNbXUtRbuCxkrXIslruKkL3SJxxUJERucjP7Umt6SqhyFtOHAIILZW2MFhbhogGV807D0NV9ChZe0UF1bZZ1VnfbIANiqHeSqTt+ncjmpclLxcvfMai0qKwvaUEB7ZGJEjtvLD1yB1I/pHNQrdsG05KAOdlgEwZnYm/I8vurb7fNX/8A6ZuBzNsKGJNsMt0qwG7Y4oSVAP8ATk1De0yqlwMglGYZYMCTAAHmtiPMRswHMValF8G3w8zNxa4pfYh0uqsi3gxYDn6NycYO+Rj7gVZtatQ6m5kQLYVAwFyMdlAVgQwE8f1qgVBg4gRicrasQdhtuw3mOI3Lewqz1S/Fq0FAWQ24GJZfLiCZM7g8zRJJuuZUG0m+R0HTNeyWdQ/ZdcrtmGwZUJW4QVaTgDwMSCNvSqGq61qrah3OniYUC3pHOzf8imP1bkelZeg1ZW2wySCVLKZNx43AHxvvBHrWjpQNTBWzctszBS1lH7NsTHlgsR5Znnc+lZd2otuSTXyLctSSTFXr5FvK3dtdxis2fwyZEyIJu9sA7+nx81Kbd3WLdcD81PKqJghlYJGKoM2AncEGPio9b0EWGYhEuIFwK3hdXFgZJGJX0jk/qO3FOFq0NPeVcSWVTlJCp6KgbuHyzxkp29RQ3CrgugJTvxGNYY5EpbB8mPn80E4qWTjzSdomJ9Ymt+30y7+Ftidc1lXN0rbtA2bbBCztlltcCjLcfQQZ3gV+k9LF63ednLPbUFFljkd/1CdgBNXtFaPZGd1Ht57pjaDZrachsnOZECMYgk+pgFzyeSGoB0jw7Zu76fVFXW07hfJlJEYAKS2RX6tvQxtWzrb2dns3b+nuohXuF7moa5bKwIfO6FSW9BsSOBsK56xq7aSUvW1yVgR+EW5AkRBx5252453NT6Lqdi1bZBeXJjJLWEYTHoDZYjceh9f3rKUZN39vdFUinqelKmRXV24wY7NaM/mscBNyd8Q2++424ms/g+5l5b2ncepS8rHcBtwskc/bmrXT+p6VUuMVU3AphWVGF12ZoKhtORbAUjYkTHI4EWm8SdsuDaCq23lCK4x23ZVUMOdq1vKr0r8EaYNq+BkXNO6gFogjbcDgxt7++1RhZ4p3UNX3GkzCiFG0ADeBHyTvNdF0Lx5qNLaFq0LYUEncMSSYkkh61lqq63EknJqzKuXFCi2QsEWy1xd7kYzgBlh+rgwdvTem39Op7IneFEEbEEn+/wDnW3pOgXHstqTb1B01v6nQJCuuIGzPwAQJ5AAqZLaltLbvYra7iu10q7sBBlCoMEHmAJ3mudzpr35HTouzEt6HC9bZgXU3RKrBY7gkKsE8cbGrl6+kW0XDzPbU3bsripG6kKSO2CJzAz29BtTuoaN7DZ/S6FYxAZ1BTuBh+mMTMH05qXVWltpYe4oMXVyQrlNtVyywZlyBEj0Bjmp13psTjSlRDr9Qe6ELG4hVlN5cxbcBQTiDYDCCIPl9PbeqmpvXD5bTMVF1kAxZo3BHNsEccfVtwK6TRdZFwsi6JHIQsgTRozedgVLjuGFKkcTzFU7/AEe+yxa0d+CcCfwwBGLgEqV/4nlgn5YetUmoumqM9MmuJnad71xZGsTMxNvt3CYGUMSLWPzz61Rtkm6AXD4qRIUrEHgyoJO/PzVw2NPYvKNRb1IQIMkZUDlyp3xJAxkgj12qPpOkV7zm0DhNwrP1YysTud4PuaqTUYuXlXJBjhKWRR9R3UNAzm0Ai7y3mcIGUETLMwHxyKgbUadXCmxaKqzKzfnGVDEZeXUQdgD5SBvyeTsXNEgez37ZKMWAyBCljEHLu2wI98h81sjVXLirY/Ftasrp3Uot1CvbgjDF9Z9WMAoCNhwd5jFlWlIO0Y3rZyHXNNaGlsOlu2jsTlixJiNpB1DnfndEiY3qHTdNTNDbH4j8vO5buRZUHgqGW7LAH1lSfar3i+wy2dNlqXvgp5LZNsrZSBCrhecg8Ahgp8tWuird0qm5butYd7UkWri5MoCssjvhsjlOOPoIB3jfW1C75++Zy6LZh6jR2FBKPcuHGQrWTbGRiRkLh2HmMxvHG+3TdB6BaZQ5IzXLdoCwoyIKspViZ4I3q8njq5ashLz6o5adkR3W+DcktxGrVcRMSBG30mq+nsRpWEx+ZEj/AKU//lcvaMknFK2t/udnZ8a32Kug8Kree46usWriEWiyo13NUlA7MoUwOQDE1j9X00bBQg7hULnmFO/l7kwwH8XrzXSaHRaf81tTcvopYIAigBsrSHzb8jHIDiR8VT6j0dWt2vrxaMSi92453ALJkCCefvwKI5d42/dFd3u6Oas6t7THHE+bkorCVkfSymB5uI9vatfw3qrpfC2gfItkSlttokxksrG3r9uau2xpQgzsEgkkGLhdVjZcRqBKgkQYE+bfY1d0ljS3rYw09oFA85MbbkquWfm1Ut8ALuZ54rWeSMk7RPdSXmQX9QwZle2kiUEJbUDFhJICbnYiZB+TWVqdLmSqgl2BYYyMQu5JgHYyNh7bxtXUWNPaZA7WyoVQGX9TbjzYm7kWIgwo9/auX6xpe1d/Mt7N/uy0JKkMQ8E4wY5n7TXPhlcqQThJR34FLV9Kc4wDuCy/WWbdRBbAcSNzA32q3a8KEhwMnZSR5O4QGkLBHZ828eo5+DWZqdRb3/JWZ3IuExvyIMbz7elNXTEqzC2IbdDl9IyPA9dgRvXe1KuNfb1OaNN7K/v6FpNFiBF5rQgZBjdG55grbjfE/wAuTRqtJlZUzsqkgsfq3XgmJ5+9ZTwYUIQw2O8yeOI2+1bWr0164EQrg1pBbwIIYsCARiRu0ncc7ClJU07Lx+NNKImj0CPAS20IQXvSRkGIGOJOI8xiZ+atarU2VWbGmdGPOUuLe4xMXFbKd54p/QWurcyRWYhCSqyJOJVYA5ALBtvYn0qZes6sWSbl/Uq7MGUdy/uikjzzsRkdt+Qfism25c/qaOFUkLqdHYZLi27pVglsMGt2gGgnK5LOGRpkYKCT6k7TT0WmU2Lqpk7MqqGBxBlmhTttsoME+lZfVTcV5uZ5MA0tlLBtw2+5BmZ+a2NB1i2NC9rNszvg7MFUy29pVaPXfIckU2pKFrfdC216ZGl0Po6CxeNy48SEbtuQpAMnIKrZjf4A5O1UdPrBhCbuGyCszEYpaYfQgI2kwcgRJG0zUWm6x+WtpbkbMG/LthZYEbv9TcgZHcSY4pT1J+3+gr3AebZaQp2CsMiIPI2H3rOpXuaKvI1unai5LjuPaiw5BtnUqoBKQmMGEk8RjtzxXP6vV6gLveZwRswe8cgvIXKAQCd9vQ1dtMkQ5RYRipU2m8xHlJEwYiI+aTSaxAyhrdt8Zlj21mWB3GJ/6eeKcfD8RSRZ6Kt9Qp0+asQe4AbilvzGCgYtJ542/eo+pXNRcRRfS4yhwSSWYTDAbufq3O3335rU6LYDqmJSZuBtrZnNpG3bPvAO8TtFWut+FbiIA4C7qYJUTs5kSqiY2An/AOOd5Up7mqitNeZw/bOe6+UtEE+giAY/tVvVadDceCiDIwsOwAnaGIJI+5mpNZ03ErECCJEg7gCSCOQTNaHWOoW/xF03LLXizk5u9220QAAVE+3qa6deqqJUaO38IurdH1OnuavTpbc4p63Q7FDJBbdSFjbjc+lZfirwzZS0r/i9OWxB7YuAtsoB3HrJ424PtUfh3pV9bZvlOnhIYg3nLMD9QG6t/DA+9Q9e6sr2rjO3TmeBjbS3cRgZAJUhQs+u5jnauSbnKUb8uHA6UoxtrgZXTum20byalrdpnwN5Qy5IdnOIO+zEETwd+ateK+gWlRO3qLeoCs5d7IzRBICKxHHrudjG3FaPRtRqXsKg1miCt3R2rj3MLQtBWZhBgTIgRvvWUvUNQLJ7ersMGK5WyrqxfE/oPlIERJ5mq8SlbfX4fIhzi1sun7RUtdPdMNTaDqMiUZEdVQr/AAP5j/WRVcdOa4puKjsoJlwjlQTvuwQgcmujsLq30ltfxmnWbxXtGRiMZLtLQV39quW7T9kZdU0w2Bx7VyZKXGIMEbAqF4/4h2EwYeRp8V936GkMm266fs5S94buIoe5ZuIjCVY2nht42JQbVtdIfWaaytpLbrauXAQx0oPdDsAym6yZAQmwUGZPtVjrzs1q1PUrFw7yBZuymJVpMTuSTuQPpH7Q6HxpctIUNzTXJbZmsXpkMSrkSAYBIEiBJ5qnqmq2a+voQ8qW9b/L9nQa3wLdvtGmS5Krck3Ee2EvADF7ZZkhtoHJEbgjeubv9M6gtwiNT3LIBYC40BZGTHG/luQJMjnjiNq34jv6/uITp3BlyMDYUYgny3IyWfgya57U+JtQ47RspcQeVSzghYGAZSYbYe/p6TUwUoLSt650c2SeuVy6FbXdB1WuFtLQustoAMbrk27QYgMZzYKsn0AMAbEir76DWWrCljfacwt0s5GAKhVtkXQVUYxBA+PcWeldO0emui42p0YMybTsbqnfhkWyAQD6fHrXQnxdpkyPd6Woeciun1GTcmNlUH+dXLLNqorh8H+ydEU7Zxev6DrHFo3kYqwVFzzaADuyLkSGMcmAZO1dfa6MLf8As/Za8WeSYu2hlxiCYG0D/t+TWD13xPqLt5DpRZRA0m9aVhmGIJYrcdpI39Aa2b3ibU3IR9ZNoXIn8IO5hP1GDEkciawyuUkra+C367bHTCSjaS+ZZ1n+HN8hvyGIZu4ESD2zCoELkZNChj5SRuJ42W70RLVtBd/EWSvkJZHRATbY7PG4HMckgGKUapwhx6iw8sqDo7hEhjAP5hgYx/4Kw9X1O5cvFbmveC31DS4jEqxY4C4DMkCOIn4qNKlW/D5+gamnw6erMjV9XBIUuzoFUFQXYMFOORHcgtuRPEmtrQ3zo9K15rTlyzBbj4lRblZRgt4PiPYCAWM1xuvsXH51XoBBDJO5MQDvBNXNF4XdkVxrgpknAC6SvBn2JP8AaunTBRTcuj9AeVt1p/HqdA/jBVKMyXpYBofupbdQrBmB72RXfmdgORSdb6I+t0hawVJDqzoGCohW2xU5XHMlldjEk+Xjicm9p7wZC2pDYgAHtNsIIPydia09c47ZFzWlwQxCDSnEMqLgWLXBuQMJAkTWUaUouL/PoXJ3Fqtvp6nM9C8AXrtybgAtKTmwe2JjkAs0evzzW913pOktG5bsC60Zdu4uJEblP1AgAkzPMb+hGPpOqu8i5eChUJQdosC2wC/X5Z9/itTXeKH07hLOsZlXlhYCqSVmQDcJxnmR+1bznnlLivlv6MzhiwxVpPp6kuj8NFbSfiNKoZ4COESWA9W80zP6tpj71R6n4Zu27ptFXEMWACFmGUfwTI2942p/VvEN26LJ/HrcLF81OnwFvzfvkCN9oqa/1p7d91XVW3Vfpuppgvc8jbxkpDAkAT+/G+aWVO7W/lv/ACjaEoL/AM/j1/vyNDpnhi/dsf7OncBUK6hFLqVKQWJSWBjhZgESfehqula82Lrsh7Kkq57NtcfSMguQiB8/z3t9P111rWf463buwT2uzdiclWO4H2MDLYf1qrfv3zprkatCxcTZ7dwdyQfPlljIiNx6+vooykpbtdfQiUk966fs5O4jXjuXaAB9NxoAAHoDtVc6HncyI2wef/bXSdN/EadpW/aTILMIXUSpJBA3kEAfc07SdQvXLj929aTLDzNacj/eAcKfKAGZp9liurvpJvTVfP8A1E4QlTlx+X+xk9N6ExR7jW2ZFiW7VwgTxviQP3qz0/TY2NRiCSypiRbY4kXQT5sdoXL1rb6f1K6O+E1OmxRgEL27n5wlhkg3KiN4PxU/TOt6kdtRd0eOczcR3UG46kkrGwGI9OARO5nPvJybUvh68gkscY+Be/ucTrLLBsTcRoCrs0iPZd+B6/NaFizYJOTiAf1cncxwfb5pvUbF+4ZZA2wPI8sACFMgjjj4FZJ1T2iVAZfcBj7H+xrp/wCxbPf4Uc7ksct1t9TuvDFibkWVViqs+38KKWJ/7RXZ+Jur6nUaZDetqLZ+m4BEkDjL09eK8c6De1BvfkhmYq0qDEriSdyR6Cuw1+u6ra0qi/bvLp2AIDLKweNwSR9ua55YNMuIlkUuCK1zoN0rmEJRSCz7kKSef61UPT55tM3yjgLvvEYGn6T/ABP1li01pWBV/qDrlOwH6h7AD9qp6bqd+4gaQRwMbdsRBOx+mT877Eb+guWOSVlYsibpm1qenaS1pA9xwHJ2XIZR/wBHJriup620drSt8seD9l5/rWYTNJXTj7OobttnJl7U57JUWbGuZDICn7iasWuuMpnFD9wf9azqWK2eOMuKMFlmuDN+14vYCDZtHeeG9uPqqO/4pYrC27an3jI/sDtWHRWa7NiTui/8nLVWWj1K5/Gf/PilHVLn8Q/dVP8AmKqUVrojyM+8nzZt9N8Y6mxPbZNwQZtW25BHqu2xqvq/EV+4ILwPZFCT9yoBNZlFT3UE70r7A8k3xbLadVvBlcXbgZdlbNslH/KZkc+lWNd4n1V63272ovXEkHB7jMsjgwTWZS1WiN3ROp8zSfxLqSIN5yAMQNuOI4rODn3ptFCjGPBDcm+LLFvqFxfpuOPszD/I0q9RugyLjz75N/rVaijSuQtT5j7l4sZYkn3Jk/1poNJSxVCHC8RwT/M086x/42/7j/rUNLSpDtkg1T/xN/M0p1THljUNFFIeqXMnXWMI34+B/pUl3qbsZJE/CgD+QFVKKWmPIayTXmzZ0Pii5aEBbbfdT/Yirq+OGwZTZtEmPMMgRHxMVzNFZS7Nik7cS1nyLzOpv+N8gAbI2WJDnc+/G32qJfFSlSGtGTwQ/H7RXN0VC7JhXBdWW+1ZXu30R03SfEllA4uo5kDEqRtv67irWi8TacfUHG44AO0/euPool2TG23vv8QXaZnc2vEumPLEDflT/aua1uuQscVSAyxClcgAZnf5rLpZp4uzQxttWKfaJT4nd+FdXpku22Z7dswMiHAgxMSx969T/wAQOpWbvRkZblpmPaJC3ZxJHmgB/Q+npXzjNFJdmSbd8QedutuB6J4N6NYvWtcbikta0puoVZtiDEELyNwd/auK1GvGW1tRG28kyPX0qirxTa1jiS4ilmb4bCig0UVqYhS0UUhiUCiimIKKKKAYGg0lFAgooooAKWkooAWikooAUUUUUAJS0UUAJRRRQAUUUUAFFFFABRRRQAUUUUAFFFFABRRRQAUUUUAf/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9224" name="AutoShape 8" descr="data:image/jpeg;base64,/9j/4AAQSkZJRgABAQAAAQABAAD/2wCEAAkGBhQSERUUEhQVFRUWFBUWFRQXFxgWFRQVFRQVFRcVFRQYHCYeGBokGRQYHy8gJCcqLCwsFR4xNTAqNScrLSkBCQoKDgwOGg8PGiwlHyQvLCksLCwtKiwsKSwqKSwsLCosLywsLCwpLCwsKiwsKSwsLCwsLCktLCosLCwsLCksLP/AABEIALEBHAMBIgACEQEDEQH/xAAcAAABBQEBAQAAAAAAAAAAAAAAAQIDBAUGBwj/xAA/EAACAQMDAgUCBAQDBwMFAAABAhEAAxIEITEFEwYiQVFhMnEUI0KBUpGhwQex0SQzQ2JykvAVsuEWU4Ki8f/EABkBAAMBAQEAAAAAAAAAAAAAAAABAgMEBf/EADARAAICAQIDBgYCAgMAAAAAAAABAhEDEiExUaEEEyJB0fBhcYGRseHB8RTiMjNC/9oADAMBAAIRAxEAPwDyoCnUgp1ece2kNNNqSKSnYmiOlp0UTQKhAaeGps0uVDGth4pwFRC9T1apaKTQ/GjGgGiakYhFNIpSKIpiGUGnFabhTEJShqXClCUWAynBqdjRjRYUFKDTaaRSoLJQ1LUSipMaTQ0LSgUwmmk0UFkhpCaiNykN0U1EWokmkmo++KUvToWpD5oyquzH0phY1SiS5lktTS1QZmnTT0i1WPO9RkGlJphppCbLFE00XKUNU0aWLlS5U3KkyooVj6Sml6A5ooLHUEUBqTOgew4LTwtRzRnSoLRPQTUAalzpaR6iXKiarl6UPRpFqJaXKog1LlRQWSBqXOowvr/Okmih2S9ykNyoTRT0iskNwUmYqOKcEopCtjg9IbtIVpMKewWxTdpjXqaUowppIhtkbXZprtU2FNKVaaIaZGoNTBabhFFD3BKh0UuFMLGmZmlQ7RNjS41Et2nZUqY7Q+KaaQmiKAskilApcacBU2a0MpuNS40Y0WFEWNKBTmNJNMmkFJFLNAoAbjTgtSBaUJU6hqJHjS41KRTCtKx0RFaMakKUot1VioYKWpO3TglTY6IsKMa7fw74JOo6fqdQCJt4lBEs2ALPiZ2EH54rj3Sp1Bs9kQhKU26dThRY6Ixbp2NSCkLUWOiPCgpTi1NoEM7dBFPmkK1Vk0MplS9ukxinYqI8KXCn0hp2FEZWoylStSRVJktEQSKkUigrShKGxJUMJpKkwo7dFhTHg0Goxdpwu0qNNSHTRPxSdwUdwUqCxcajumATUncqG9cB2JEDcjICQPQfNVFOyZtJD9OSRvzNTBKhu3LUJ21KsAciXLBjkSCBAx8sCN5iduKsZUpjg7QmNOC0kmjGsyx1I15Rtvl6EEYgesiJJ4jf3puAqkdR5iQJA++wEb7fNVCGojJk0IvC7RlWRrtRkduBVVWIrZYLVmEu1U6o6HuUKxqtpNUHHsfUf3FOdmyhfQT/ACE7zWWjejfWmtSPovw50XT6TQouptpNvti7cLALN5gQ2ZI2BuhfeeJrwvr3TG0+ou2SQe25XITBj1E70xfE9/UMq6jqF0IcWaM3AZIwlJUMRisH7Vf67pNZdH4q8puofKNSMMXVAFDFVMzxJPJPJ5pOCiY427bbMOKKY+oio+/PpSUWbuSJTcoDGog5G5inpfB4IP2NNxEpIcWNNBpcqAooGFJlTwBSZCkMAaC1HcFJnRQgJNEUhemm5ToVgaIpQ1IxpgFKHpkUY0xbj+6KTu0mFJhRsG5VFSB6jpa1ZgmSZ05LnxUM1f6Hp1uX7aOyopO7Nso2PJxb/wBppNIesySjPwpaAeAdhJ3JA/rTLOlyVjJyWCECkkjfIyNgFAnf3rq7nh027Tsb1kKskN3iWBZlAR1tkmMdwAoM81X6boC9hhZZcWAVybbuVaMnYuNMxVdgoAaQSDuDVLOmrXA53id7nMPYZTBVgdtiCDvuK09Bc8gn3NSKMLjNZu3EuBpskXFlQCQe5eJQowAEeUT7CtLqmiZdPp7ly4r3LncnzozBUKquWJJGwgT7bU8jtUPD4ZFLuil7lVsqJNYaTt1kt255T9jTbOjQrLEqMGPl85JmFyBYBVnaefWDUVzg1Yv3DbW3sXytDERjH5jnaBLbjn771pFUqRjkd7s7rTeErC2VcK3ceySbc+W4cBllF3ICW2K488Hir2o/w/0pYAW8Fw+r8QFYkldyr3WiN/gzXnzeKLq2RaKET3DLBTIuEEFckL7bwcvtEVdfx5qznuE/LCn6FMERsFVSSW9hI9T61gsOXjq6kPJEudY8K20sm7auGUVC0mVbyorBSilcsjlu3FZWm086d2BH1hSDBMFdoMSp5+8H2gpq/EjvbIa7dAwVTZZ3YEpgJAgKJxJg/HtVPTWmuKHMKs8fqIBGUAbn96vTNLxPz9o0jKLK3TVxurLBBvLMmQHlM+Qgz6+n+taunu6l9GBm50yXSAknBWIZi2MwOeY5I96ybdxRlKBhJgzDSA+PMnGTJEbwNxW7asRorbju5Oz5SytbKLIBCqsoQQo8zSfQRWuV0vfxM8aV0ZPbp0gckCpAKh1FtDvcFwgD9AHJIjJjwKzj4nRvPwRtFDqDgsIM7f3NQpZYgkAkDckAmB8+1aV3T27RU3dPfCsCVzfDIZQCD2t4Gx+f5Vf0/RrjgKthnub8XQMREqCCI4UnY/B32rp1qK/r1OFx1Nt/yVbGpXEDITA529PmpyKoWLdtl8xhvpO6yF3mFYKJkD9XHvVqyxxX/pH+Vc+SCXA7cWTVsSU2KWgmszYTAUuFAaaXGgQQKaYqRVFaWt6E1qzavMVxvZ4QwLeRsWyHpvU6khMyRRFPIop2OhhU00rUhpsUwoZjRFLFE0yStjRjT4oI2rezkoguPHAJrY8KadX1dpLnbCmSe7cFtPoJGTkEDePTmsFGHJre6VqNQjtF5tOB2y9y5kyIWRzbzUIxOSkxseaMkfC0EWuJsdf6hbOdoLnbczmCe7mEDb221LgoCPqI9TEEisfpihLGLdsB3BLh9ObyjE+XFriuPMq8kACZBkVfudXKlLdrVvp7VtH81l7rLdyJkhFCFQQu8+kGtK30ixcS5d7KuGBbMrrOGFs5SLpkgtO8/wCUcsZLHGmvfv5mkrlK0cvpblm2WkzlbIGzEg5xLNZvDeCx4OyqIMzV3q/TBb0uluAR3e7tkhMKVA2BzH/5AfFT67pF7Qk37DG2XZkFrs3dgCDiGvIwfbeJmrPiTp7ppNI9xrTZqTb7dpUBUiWl1C5x5QfLsZ55OmtNpp8fQlKtnscvNRXL3p61PjVnp3TVdgxGUOAbYMllElmbEhkUDETB9T6VpaW7GlKTpGUbp9I/8iradSyYd5VuQgtqWLBVAIxYhIJgGI9jXS3ekWEVi9gySIKZsEC7mV72QJ3By/8AtMBBkipq+iWAtwCVCkKLgl/+JcB/LFwwcFG24hSZHJSzQfkU8E0anS9fpWtfm30YqpmdOhZM5ACG6CzQTIx49YrSY6FJZ2tPKgdx7Y8oBUkBVsMQfODI32PFcR0jpl8gFSAjyFyuKqsUaYZCw/UJ3jitv/0HWmyVME7sSLjsQCEg4qTJgHgHb0rGcIqXElNuO5N1vqeka0botpddicbmL5FxjkWZ1TLYzuG53HtiaXEo7qpgZbDLAyTvuRC/8u596m13hy/aXO+5l9mVg5ZkGDRLKOJ9/T+anrEWFW3bFu1EOA2QcyxMkk7jIeU/wz701Go1DffmXB72+RidOSbyjDueb/d7+bnymCDW/Z65ZTQdlnudzK4e2F8qkttL5SRE+UiJJMTBrFGozDJ+UgnKTkC3mMAcxs3/AOvPvPecLaIzDHYIVtpgRDC4M2UNI/Lgj+I1vOCnVmcXp4FY69ff+hoRRdJHcxVVLNIeDH0jyqdydpO2/IqCz0t7m6xE+prYsdLR3tIVTTlbbF7ocN3WWILC9dRFPwpH2NN93HzJbyyW62Kmi0FtzcLnHFYVGYEyymGyyQGDvFGr6UVVz27IxB3XUI7L+aN8BcJJghQI3G+/NXeoWYQsl687jJBHaCFWJDBe3edmEAcbR8bmjp9RqFZzk6telblxjdUjFlZi7Dk8TM/VTjJvdP8AJm4pbUN0dhrmKKqtsCGKbALkzKwRS53JE+w9uHJcKgKQQQII4gjYii1ZZrYi6GfLyqTbKmQf1O4IO7crTr+iwRCc5YGQyFRsFIKtJymT9tveplTdGuO47gb1N7tQ06xGSgzBPpzU6TXvG3RLvExt7+m9OW5Wr09LY0t7JX3zCtvBKgEAH1g4k/f5rBF2oj4rVcC3LTRs9H0Lai/bsrs1x1QE8AsY3rvureAdYdK6tqFdNJkBa8wC4oruUMezxvzj81yv+GALdT020xcyPwFVmn9on9q6/wAWf43Wka7a0yd9LocXGYdoedcPLKyfKOSBWbg3KkZ5J8GeYM9M7lZ66t3aFUTuYHsASf6A0huXMscfN7QZ/lXQsLD/ACImh3KQvWaNUQYP/hp63pp900JZ0y6XphuVWoo0A8glu+w9JP3qQ6gwfL/WvRND4RAgtbtsBKiNNekkMQcg2nIkf2rH8caTT21VrSqjZ3FAW26A4FAQc7KTEn3Pv6VlHPGc9KRLg0rbOIttV3TXVyJKksWWCYI4eQVI3JMeu0HY0mob8tQDtM4/O4JmBv8A2IqGw4DCeCRPMRvIiQf6iut7oyj4WdfY6x3kCMNIG7nbxNmwjlQCcpa0WktPmLT8VVtaBVUHLTbHJchaMGAQtwlNxBG2+4P72OqdR0Vu6DaUWiCjK9m0ch5XDeZde2JnHaZ+0eYPXrDKBbuXccjKMroreVZyH4/0A29+J9uNqv8AinRqpXx4ljSaAM6LcbQlAijyfhkdpEL5ibZmU3JYGGJ5NYOu07i7eS0mVq20nCGVQobfJblxQPM3DkVvdI8U2hfE3bxAa3jtqNhbzO2Gu2xyIEE7cRJnF8UA3NW7qdrt0hGdjLS0SzXLjlQD6s/7mqgnqp9QbvcztTexEx61V0/UWQkjYn5235keo+DWrobQtPnqES9bW4yG33A2Vwo2MC3cVikx5lMffg76XNH9S6KycDcBRjcQOfzDizHVEyuKxAP1HmBlqmkqaM5ak9mc4nil4ggx5ycWCElgREquyTBw45iJ2S14nZe5GcuZBN1vLIIaf4iQx325PM1D1vEBQthLRJZ8kuNcDK5lUEsQMB5ff33q90rqVjTqov6C1qCySGa7cEySQxW20DYRGxgfNV3cK2iLvsl7voZdnrLoFC7Y5RBYfVzwwrqunoXYlnvbqpJmQGxxXcrMSoX14iayX6N3LeSWLKdxc7Z/F2/KFKBpR7kgncw0HzbbCt7pnTtUcTcs3LaqqEZ2bk3FkA4xsRAG+w8w3HNYdorTsa4G2/EZFzwhqL73Gs25t2+2LlwZAKGQNkwfzH5gR/Ss/r/hq7o7/YdgWmNiQs7R9QBHI5HrWg/WXtPfFwPbZwi9sIQJCSuYZwRyD6jc/vX1+r7q2XZTurGVEBIKgwCSp4Anb3O9XCc1SfD9ClGDtrj+yla6ldtdy2Cvm2fyo+6n9LlTAn+E7/NdT0nrOrY5rds2lIuEk/g2l3OTErcKlQxA29I2HpWBoNdZ8pe25ZRubeCyACPNtuPpPPOVQPdYz2h5Am4EmFE73SsAtvE/YVUo6tqEpUbvTPD7rmMrdz8nvM6N3Esoxxyu9qcXB/T8iag63bZGs3Fa2qMpHlN5QVBUMLpMZSeQhI2rL6JNzUJ3mQoIy71xlQqonAussAYgYifaus630kJdtotuwUcMzLYvPfXICMrhuJcwIDcCPuOawn4Mls1T1wo5f8azKs37CYs8LFwkAn1hGlY2AnioltAhv9osSxiMLsn1lIs+UHiARPBEVqXbFmA6oAVAaJtjIHdRBVTuREwTvPHN7RaW2yuh7ZLM2S5WF8uUEK7OT+4jnar7xJXX4Mu7b8/yYun1t1T2fyVCgFgTcsLdXFfI+6ZAyDuBMcxUep7mKB3uOu+OU4BjGYtmSpH07rsdvirL6FECnAFBuSRIAaRue0SZPBLGMT7iqHUNQ4VCQ2JEJIIXbYlfT2mKteJ7DrSm2Rlfcx8n/wCKj7KkKvcXGWOUN5ZxEt5ZIkcD5q14fLvfACq+zHAgnLbgBSGJM/pM+1dV0rp+s0lpGRdRkzFn02N9RIuIiQqMrE+nO38oJT0beYktaujnE6LbWULO11fNCZABFGTNDW54j19D8VBe6ILbkG4gZSAVbNSpKkw5e2ADsRzzW/onc2zojbuvbS9lcVVulYlDiQLwUNs+2IMj6t5V3Urv4PNLCWghxuqSFd1yCqO5ZuNcjn3I8w96jvJXV7/T39B6I8aXUh8C6i6urAtMyMyXFlZBgrJG2/p/SqXRkBeXS3kASAzoszaucgMpjYSd4/oW9B8Vfh9Qt5rSvCMmAi2PMpUEkDc7zxvV7TaGy6Ap3TfLMMO8bWCwIHmtlRvI+s/UJ4qWpRk780v5stNNbCDpKMLhKoPy82BdJtkMD5QbktLEA/THseKsajpq5XBdFlwFusiK6BgRK7gXQ2xAiS0wed5hXv2kvk2nfyTk1xCqAspJgrLAmNh/aagOkvXnZ0BW46n8ssBCsQYQ4qiDkgTtO2/L382J15E3T9BaVFDYNm4Yr+V5SJOHcZywHk+Nm3+cPXIgY4ARm+4IIiREADaN9/X4rXNrUtatsiOiraA2LAXFZri9whPq+orM+hERWJqwRcYEQScvWfMAfX032+/JrSF222S6rZENEUtJVknp2nv2iJtmyC0Zb6YYz897YxIiBxXP/wCICL27IXEnK7uDamCbcAm3cbYenp7VlafxffSwbImMcQwUBguRbEMADsWJ/c+9M6p1hrmmtLcOTAkgsztcgkzkWMcxEfw1x48MoZE2dE5JxaRn6i4xtgeWAfRVHxu2Ibk/I/lSWQigM3mn9IZlKmNm2WNudvamNePlAknjYAkzG0EczP8AOtSy6W/NfVWBtNgGR2GRHlACuhG87yY9jXXJ1t+DFJO3y5mp/wCuWlYfnC6VctkDq1kKhiIKwBJ3gHb2plzxPpyreQZFlg93V8KRH6vQTz71SteI7RRj+C0gOQAUJc+ntss598NOwOMQTufQFmr1CPZXGzYUhmuOVQKQCzEWwe+SyQp/SCIHvvh3ST3v7oanJraupq9I1Vi5qD5yzMVIVfxbMxDSd1VmkQH4P07Vi+K+qG7dIIb8ssksefOzTBtoy88MJ/yptm4j9vAC1cEKO0MS8gglrjXtjM8ACPaag1uim8wyZlZmKuSCzhSRk253JHvWkIRjK31Jk5S2QtkAG2VLz3bUYT3fclBwWnjeZArYua3WF/yLnU8Wu3CJ7mRBYqW8rQ1wyQx+SKoaPtWLtt7yu6qwMKyoZUgrJZHEA8jEzWlb8X2luS1qVDORiLAjNjuJ08bAmBEbjYcB22rirJyJKXiDxf1G42ltWiNT27V1lV7q3e2+IKgqzXmQufNOKr/nV7/1S49nRpp11tq4loKbiW7svlChbR7xBtlgeFXf09K5nrnXheRLariiszCQmcsTyyKJEfFblvxLaFnTKvYDokXS1pSCpZfKpWxkLgiSxZuTBkxScGorYhNW9zPudVu3Ea1d1OpDNbC9u55bJVSrhWZ7shdiRsZIXbfb0qxdVrd1phriTK2bT2yq4+fJ7hBiAPbf715vpvEOzFl0LEWgBnp8iSIEA9sy8epMbc1Na8RsCcLiksSMfwlswsncR6wqnaOT8zlnxOaSXvoa4pKNkfU9W63boVUdW7WbNZsyCLSQQQGFskncKQT/AJHWdIvZsm3gQNPbLEFF8zKpYR5STkTyCdp35qfw/wBauzc/NKM8EW8ntpcZAuKYWyJYwAB/zHjmq/U51LG7fdVcgZy7F/L5eHyaduCapbSS5dTRK7ZkN0xyxCqgKrLfm242WSQxaCTEwD6xVjV6e0z/AEGypWYUm5BglfqbedgdxE8bb3rHQrVwhluLbRruODlu6iSNzClZifX2rT6Xp8kBN0lRkHtXrji20A4NgI8m6gEkeYHbYVpPJW5CxnMWelXCCQgMQZzTYEAxGXO/HNbXUtRbuCxkrXIslruKkL3SJxxUJERucjP7Umt6SqhyFtOHAIILZW2MFhbhogGV807D0NV9ChZe0UF1bZZ1VnfbIANiqHeSqTt+ncjmpclLxcvfMai0qKwvaUEB7ZGJEjtvLD1yB1I/pHNQrdsG05KAOdlgEwZnYm/I8vurb7fNX/8A6ZuBzNsKGJNsMt0qwG7Y4oSVAP8ATk1De0yqlwMglGYZYMCTAAHmtiPMRswHMValF8G3w8zNxa4pfYh0uqsi3gxYDn6NycYO+Rj7gVZtatQ6m5kQLYVAwFyMdlAVgQwE8f1qgVBg4gRicrasQdhtuw3mOI3Lewqz1S/Fq0FAWQ24GJZfLiCZM7g8zRJJuuZUG0m+R0HTNeyWdQ/ZdcrtmGwZUJW4QVaTgDwMSCNvSqGq61qrah3OniYUC3pHOzf8imP1bkelZeg1ZW2wySCVLKZNx43AHxvvBHrWjpQNTBWzctszBS1lH7NsTHlgsR5Znnc+lZd2otuSTXyLctSSTFXr5FvK3dtdxis2fwyZEyIJu9sA7+nx81Kbd3WLdcD81PKqJghlYJGKoM2AncEGPio9b0EWGYhEuIFwK3hdXFgZJGJX0jk/qO3FOFq0NPeVcSWVTlJCp6KgbuHyzxkp29RQ3CrgugJTvxGNYY5EpbB8mPn80E4qWTjzSdomJ9Ymt+30y7+Ftidc1lXN0rbtA2bbBCztlltcCjLcfQQZ3gV+k9LF63ednLPbUFFljkd/1CdgBNXtFaPZGd1Ht57pjaDZrachsnOZECMYgk+pgFzyeSGoB0jw7Zu76fVFXW07hfJlJEYAKS2RX6tvQxtWzrb2dns3b+nuohXuF7moa5bKwIfO6FSW9BsSOBsK56xq7aSUvW1yVgR+EW5AkRBx5252453NT6Lqdi1bZBeXJjJLWEYTHoDZYjceh9f3rKUZN39vdFUinqelKmRXV24wY7NaM/mscBNyd8Q2++424ms/g+5l5b2ncepS8rHcBtwskc/bmrXT+p6VUuMVU3AphWVGF12ZoKhtORbAUjYkTHI4EWm8SdsuDaCq23lCK4x23ZVUMOdq1vKr0r8EaYNq+BkXNO6gFogjbcDgxt7++1RhZ4p3UNX3GkzCiFG0ADeBHyTvNdF0Lx5qNLaFq0LYUEncMSSYkkh61lqq63EknJqzKuXFCi2QsEWy1xd7kYzgBlh+rgwdvTem39Op7IneFEEbEEn+/wDnW3pOgXHstqTb1B01v6nQJCuuIGzPwAQJ5AAqZLaltLbvYra7iu10q7sBBlCoMEHmAJ3mudzpr35HTouzEt6HC9bZgXU3RKrBY7gkKsE8cbGrl6+kW0XDzPbU3bsripG6kKSO2CJzAz29BtTuoaN7DZ/S6FYxAZ1BTuBh+mMTMH05qXVWltpYe4oMXVyQrlNtVyywZlyBEj0Bjmp13psTjSlRDr9Qe6ELG4hVlN5cxbcBQTiDYDCCIPl9PbeqmpvXD5bTMVF1kAxZo3BHNsEccfVtwK6TRdZFwsi6JHIQsgTRozedgVLjuGFKkcTzFU7/AEe+yxa0d+CcCfwwBGLgEqV/4nlgn5YetUmoumqM9MmuJnad71xZGsTMxNvt3CYGUMSLWPzz61Rtkm6AXD4qRIUrEHgyoJO/PzVw2NPYvKNRb1IQIMkZUDlyp3xJAxkgj12qPpOkV7zm0DhNwrP1YysTud4PuaqTUYuXlXJBjhKWRR9R3UNAzm0Ai7y3mcIGUETLMwHxyKgbUadXCmxaKqzKzfnGVDEZeXUQdgD5SBvyeTsXNEgez37ZKMWAyBCljEHLu2wI98h81sjVXLirY/Ftasrp3Uot1CvbgjDF9Z9WMAoCNhwd5jFlWlIO0Y3rZyHXNNaGlsOlu2jsTlixJiNpB1DnfndEiY3qHTdNTNDbH4j8vO5buRZUHgqGW7LAH1lSfar3i+wy2dNlqXvgp5LZNsrZSBCrhecg8Ahgp8tWuird0qm5butYd7UkWri5MoCssjvhsjlOOPoIB3jfW1C75++Zy6LZh6jR2FBKPcuHGQrWTbGRiRkLh2HmMxvHG+3TdB6BaZQ5IzXLdoCwoyIKspViZ4I3q8njq5ashLz6o5adkR3W+DcktxGrVcRMSBG30mq+nsRpWEx+ZEj/AKU//lcvaMknFK2t/udnZ8a32Kug8Kree46usWriEWiyo13NUlA7MoUwOQDE1j9X00bBQg7hULnmFO/l7kwwH8XrzXSaHRaf81tTcvopYIAigBsrSHzb8jHIDiR8VT6j0dWt2vrxaMSi92453ALJkCCefvwKI5d42/dFd3u6Oas6t7THHE+bkorCVkfSymB5uI9vatfw3qrpfC2gfItkSlttokxksrG3r9uau2xpQgzsEgkkGLhdVjZcRqBKgkQYE+bfY1d0ljS3rYw09oFA85MbbkquWfm1Ut8ALuZ54rWeSMk7RPdSXmQX9QwZle2kiUEJbUDFhJICbnYiZB+TWVqdLmSqgl2BYYyMQu5JgHYyNh7bxtXUWNPaZA7WyoVQGX9TbjzYm7kWIgwo9/auX6xpe1d/Mt7N/uy0JKkMQ8E4wY5n7TXPhlcqQThJR34FLV9Kc4wDuCy/WWbdRBbAcSNzA32q3a8KEhwMnZSR5O4QGkLBHZ828eo5+DWZqdRb3/JWZ3IuExvyIMbz7elNXTEqzC2IbdDl9IyPA9dgRvXe1KuNfb1OaNN7K/v6FpNFiBF5rQgZBjdG55grbjfE/wAuTRqtJlZUzsqkgsfq3XgmJ5+9ZTwYUIQw2O8yeOI2+1bWr0164EQrg1pBbwIIYsCARiRu0ncc7ClJU07Lx+NNKImj0CPAS20IQXvSRkGIGOJOI8xiZ+atarU2VWbGmdGPOUuLe4xMXFbKd54p/QWurcyRWYhCSqyJOJVYA5ALBtvYn0qZes6sWSbl/Uq7MGUdy/uikjzzsRkdt+Qfism25c/qaOFUkLqdHYZLi27pVglsMGt2gGgnK5LOGRpkYKCT6k7TT0WmU2Lqpk7MqqGBxBlmhTttsoME+lZfVTcV5uZ5MA0tlLBtw2+5BmZ+a2NB1i2NC9rNszvg7MFUy29pVaPXfIckU2pKFrfdC216ZGl0Po6CxeNy48SEbtuQpAMnIKrZjf4A5O1UdPrBhCbuGyCszEYpaYfQgI2kwcgRJG0zUWm6x+WtpbkbMG/LthZYEbv9TcgZHcSY4pT1J+3+gr3AebZaQp2CsMiIPI2H3rOpXuaKvI1unai5LjuPaiw5BtnUqoBKQmMGEk8RjtzxXP6vV6gLveZwRswe8cgvIXKAQCd9vQ1dtMkQ5RYRipU2m8xHlJEwYiI+aTSaxAyhrdt8Zlj21mWB3GJ/6eeKcfD8RSRZ6Kt9Qp0+asQe4AbilvzGCgYtJ542/eo+pXNRcRRfS4yhwSSWYTDAbufq3O3335rU6LYDqmJSZuBtrZnNpG3bPvAO8TtFWut+FbiIA4C7qYJUTs5kSqiY2An/AOOd5Up7mqitNeZw/bOe6+UtEE+giAY/tVvVadDceCiDIwsOwAnaGIJI+5mpNZ03ErECCJEg7gCSCOQTNaHWOoW/xF03LLXizk5u9220QAAVE+3qa6deqqJUaO38IurdH1OnuavTpbc4p63Q7FDJBbdSFjbjc+lZfirwzZS0r/i9OWxB7YuAtsoB3HrJ424PtUfh3pV9bZvlOnhIYg3nLMD9QG6t/DA+9Q9e6sr2rjO3TmeBjbS3cRgZAJUhQs+u5jnauSbnKUb8uHA6UoxtrgZXTum20byalrdpnwN5Qy5IdnOIO+zEETwd+ateK+gWlRO3qLeoCs5d7IzRBICKxHHrudjG3FaPRtRqXsKg1miCt3R2rj3MLQtBWZhBgTIgRvvWUvUNQLJ7ersMGK5WyrqxfE/oPlIERJ5mq8SlbfX4fIhzi1sun7RUtdPdMNTaDqMiUZEdVQr/AAP5j/WRVcdOa4puKjsoJlwjlQTvuwQgcmujsLq30ltfxmnWbxXtGRiMZLtLQV39quW7T9kZdU0w2Bx7VyZKXGIMEbAqF4/4h2EwYeRp8V936GkMm266fs5S94buIoe5ZuIjCVY2nht42JQbVtdIfWaaytpLbrauXAQx0oPdDsAym6yZAQmwUGZPtVjrzs1q1PUrFw7yBZuymJVpMTuSTuQPpH7Q6HxpctIUNzTXJbZmsXpkMSrkSAYBIEiBJ5qnqmq2a+voQ8qW9b/L9nQa3wLdvtGmS5Krck3Ee2EvADF7ZZkhtoHJEbgjeubv9M6gtwiNT3LIBYC40BZGTHG/luQJMjnjiNq34jv6/uITp3BlyMDYUYgny3IyWfgya57U+JtQ47RspcQeVSzghYGAZSYbYe/p6TUwUoLSt650c2SeuVy6FbXdB1WuFtLQustoAMbrk27QYgMZzYKsn0AMAbEir76DWWrCljfacwt0s5GAKhVtkXQVUYxBA+PcWeldO0emui42p0YMybTsbqnfhkWyAQD6fHrXQnxdpkyPd6Woeciun1GTcmNlUH+dXLLNqorh8H+ydEU7Zxev6DrHFo3kYqwVFzzaADuyLkSGMcmAZO1dfa6MLf8As/Za8WeSYu2hlxiCYG0D/t+TWD13xPqLt5DpRZRA0m9aVhmGIJYrcdpI39Aa2b3ibU3IR9ZNoXIn8IO5hP1GDEkciawyuUkra+C367bHTCSjaS+ZZ1n+HN8hvyGIZu4ESD2zCoELkZNChj5SRuJ42W70RLVtBd/EWSvkJZHRATbY7PG4HMckgGKUapwhx6iw8sqDo7hEhjAP5hgYx/4Kw9X1O5cvFbmveC31DS4jEqxY4C4DMkCOIn4qNKlW/D5+gamnw6erMjV9XBIUuzoFUFQXYMFOORHcgtuRPEmtrQ3zo9K15rTlyzBbj4lRblZRgt4PiPYCAWM1xuvsXH51XoBBDJO5MQDvBNXNF4XdkVxrgpknAC6SvBn2JP8AaunTBRTcuj9AeVt1p/HqdA/jBVKMyXpYBofupbdQrBmB72RXfmdgORSdb6I+t0hawVJDqzoGCohW2xU5XHMlldjEk+Xjicm9p7wZC2pDYgAHtNsIIPydia09c47ZFzWlwQxCDSnEMqLgWLXBuQMJAkTWUaUouL/PoXJ3Fqtvp6nM9C8AXrtybgAtKTmwe2JjkAs0evzzW913pOktG5bsC60Zdu4uJEblP1AgAkzPMb+hGPpOqu8i5eChUJQdosC2wC/X5Z9/itTXeKH07hLOsZlXlhYCqSVmQDcJxnmR+1bznnlLivlv6MzhiwxVpPp6kuj8NFbSfiNKoZ4COESWA9W80zP6tpj71R6n4Zu27ptFXEMWACFmGUfwTI2942p/VvEN26LJ/HrcLF81OnwFvzfvkCN9oqa/1p7d91XVW3Vfpuppgvc8jbxkpDAkAT+/G+aWVO7W/lv/ACjaEoL/AM/j1/vyNDpnhi/dsf7OncBUK6hFLqVKQWJSWBjhZgESfehqula82Lrsh7Kkq57NtcfSMguQiB8/z3t9P111rWf463buwT2uzdiclWO4H2MDLYf1qrfv3zprkatCxcTZ7dwdyQfPlljIiNx6+vooykpbtdfQiUk966fs5O4jXjuXaAB9NxoAAHoDtVc6HncyI2wef/bXSdN/EadpW/aTILMIXUSpJBA3kEAfc07SdQvXLj929aTLDzNacj/eAcKfKAGZp9liurvpJvTVfP8A1E4QlTlx+X+xk9N6ExR7jW2ZFiW7VwgTxviQP3qz0/TY2NRiCSypiRbY4kXQT5sdoXL1rb6f1K6O+E1OmxRgEL27n5wlhkg3KiN4PxU/TOt6kdtRd0eOczcR3UG46kkrGwGI9OARO5nPvJybUvh68gkscY+Be/ucTrLLBsTcRoCrs0iPZd+B6/NaFizYJOTiAf1cncxwfb5pvUbF+4ZZA2wPI8sACFMgjjj4FZJ1T2iVAZfcBj7H+xrp/wCxbPf4Uc7ksct1t9TuvDFibkWVViqs+38KKWJ/7RXZ+Jur6nUaZDetqLZ+m4BEkDjL09eK8c6De1BvfkhmYq0qDEriSdyR6Cuw1+u6ra0qi/bvLp2AIDLKweNwSR9ua55YNMuIlkUuCK1zoN0rmEJRSCz7kKSef61UPT55tM3yjgLvvEYGn6T/ABP1li01pWBV/qDrlOwH6h7AD9qp6bqd+4gaQRwMbdsRBOx+mT877Eb+guWOSVlYsibpm1qenaS1pA9xwHJ2XIZR/wBHJriup620drSt8seD9l5/rWYTNJXTj7OobttnJl7U57JUWbGuZDICn7iasWuuMpnFD9wf9azqWK2eOMuKMFlmuDN+14vYCDZtHeeG9uPqqO/4pYrC27an3jI/sDtWHRWa7NiTui/8nLVWWj1K5/Gf/PilHVLn8Q/dVP8AmKqUVrojyM+8nzZt9N8Y6mxPbZNwQZtW25BHqu2xqvq/EV+4ILwPZFCT9yoBNZlFT3UE70r7A8k3xbLadVvBlcXbgZdlbNslH/KZkc+lWNd4n1V63272ovXEkHB7jMsjgwTWZS1WiN3ROp8zSfxLqSIN5yAMQNuOI4rODn3ptFCjGPBDcm+LLFvqFxfpuOPszD/I0q9RugyLjz75N/rVaijSuQtT5j7l4sZYkn3Jk/1poNJSxVCHC8RwT/M086x/42/7j/rUNLSpDtkg1T/xN/M0p1THljUNFFIeqXMnXWMI34+B/pUl3qbsZJE/CgD+QFVKKWmPIayTXmzZ0Pii5aEBbbfdT/Yirq+OGwZTZtEmPMMgRHxMVzNFZS7Nik7cS1nyLzOpv+N8gAbI2WJDnc+/G32qJfFSlSGtGTwQ/H7RXN0VC7JhXBdWW+1ZXu30R03SfEllA4uo5kDEqRtv67irWi8TacfUHG44AO0/euPool2TG23vv8QXaZnc2vEumPLEDflT/aua1uuQscVSAyxClcgAZnf5rLpZp4uzQxttWKfaJT4nd+FdXpku22Z7dswMiHAgxMSx969T/wAQOpWbvRkZblpmPaJC3ZxJHmgB/Q+npXzjNFJdmSbd8QedutuB6J4N6NYvWtcbikta0puoVZtiDEELyNwd/auK1GvGW1tRG28kyPX0qirxTa1jiS4ilmb4bCig0UVqYhS0UUhiUCiimIKKKKAYGg0lFAgooooAKWkooAWikooAUUUUUAJS0UUAJRRRQAUUUUAFFFFABRRRQAUUUUAFFFFABRRRQAUUUUAf/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sp>
        <p:nvSpPr>
          <p:cNvPr id="9226" name="AutoShape 10" descr="data:image/jpeg;base64,/9j/4AAQSkZJRgABAQAAAQABAAD/2wCEAAkGBhQREBUUERQUFBQUFRcWFBUWFBcUFBUXFRQVFBUUFRYYHCYeFxkjGRUVHy8gIycpLCwsFR4xNTAqNSYrLCkBCQoKDgwOGg8PGikkHSUpLCwpLCwsLCwsLCwsKSksLC8sLCwsLCwsLCwsLCwqLCwpLCksLCwpLCwsLCwsLCwsLP/AABEIALcBEwMBIgACEQEDEQH/xAAbAAABBQEBAAAAAAAAAAAAAAADAAECBAUGB//EAD8QAAIBAwIDBQUGAgkFAQAAAAECEQADEgQhBTFBBhMiUWEycYGRsSNCocHR8BTxBxUzUmJygpLhFjRDk8Ik/8QAGQEAAgMBAAAAAAAAAAAAAAAAAAECAwQF/8QALBEAAgICAQMBBwQDAAAAAAAAAAECEQMhEgQxQaETFCIyUZHwYXGxwQVC0f/aAAwDAQACEQMRAD8A8tApwKkFqQWplhCKkBUgtSC0wIY1ICpBaljTAgBTgVPGnxpgQinxomNOFoAHjT40TGnC0wB40+NExp8aABRT40TGnxpgDxpY0TGnxoAFjT40TGnxpgCxpY0XGljSAFjTY0bGljQAHGmxo2NLGgAONNjRsabGgQHGmxo2NNjQAGKaKMVqJWgAJFNFFK1EikAOKVTxpUAQC1ILUwtSC1WTIBacLRAtSCU7EDC1ILRAlSCUWALGpBaIEqWFAAsacLRMKkEpgCxp8aLhT4UwBY0+NFwp8KBAcKfGi4U+FMAONPhRsKfCmAHClhRsKWFAAcKWFGwpYUABxpY0bCljQAHGmxo2NLGgAGNNjR8KYrSABjTY0YrTY0wAlaiVo5WolaAAFaiVo5WolaQAMaVFxp6QEcakEogSphKqsnQIJUwlECVMJTCgQSnCUYJUglAAQlOEo2FPhTADhUglFwqQSgQEJT4UbCnwqQAcKfCjBKfCmIDhSCUcJThKAAYU+FHwp8KYivhSwqxhTYUhgMKWFHwpYUAAwpsKsYU2FAFfCmwqxhTYUwAY0xSj4UxWgCvhTYVYxqOFFiAFaiUqwUqJWmBWK1ErVgrUCtIAGNKi40qQDhKmEooSphKosuoEEqQWii3Uxbp2FAglSCUUJUglFiBBKfCji3UxaqSIlbu6fu6sd1S7ugAASnwo+FLCmAHu6cJRwlOEp2AAW6kLdGFuiKlMQFLFI2a6vsVwpb2ohwCiqS3ly2/H6Vk8U0nd3XT+6xHyOx+VSK+SujJ7um7urRt1JNNPL6E/QUrJWU+7pu7o+Snl+IpylJOxlbCmwqybdMUpgVsKYpVkpUSlAFYpTFKslKiUoArlagwgT5VZNuoXbfhO07cqT7AZ516yAAST7vP371Ywo9uywd1VVBKqRDoRsocDdomPf5RINGGmMcqhik5dxypGeyUNkq89qgMlWsiVsaVFwpUhhwlTFujLboi2qy2aAAt1MW6sLZo1vSE8hUiLdFQWqmLNa+k4I7qzKNkjL0narlvgyFFKsWeCXUIzBACN2I2jfzqxQKJ5ox7s5a/qFTYncCYHOPy+NaXZ6/ZdwNQtxU2BuJdtFVnkSGAIHXqY6VocSsqO9uWXVbRBQ2smYkEGWA5DYc4Jp9dxG2LFq5aX+zC5K0YkgeUcuXOlfF7Mk+pcvkRHtVpbVohrU92iKGuSrK0QFfw8iRAPqDtXPWtfbZsQ65GIBMEyJEA+YNbfbDiDPpyxAUspJULA3gcunM7Vx2id21CsoBK2bbmYHhSxby5wOVVxycpaL4TlxuR0PdUu7rbyt3X8YFkBY8ILAsojruJI+FBucMYIrx4WkKdt45/UVfQ45U+5lYVQ4vxEWVAIaWmIHKIkyffW2bEVy2qxOouhmE5hQrWu8EFQMlO5kH7oA6GelRZNy0bHD9QLtsOAQDPMRyMH6U+q0164CunWTsWaYgGdl9dj++WZwFj34QkbI0gAqAcuUECDvuPOa1OIX79slrN02lCgMwbEBixgHxCNiPOht0RctAGs6rTMubupYnHF5kr4WUsG9TI9auPfdmGRLEgFmMkkkBuZ6n+dUl4oLjWw99WicQXZmyZhJMzBb4cqta3ZwJHspvv/AHfSq+crK5RVL88l1LU1e0FwoYxtEHaXXIgHnAMx8BPOgcLujANcIUAwSTA5wOfvFdFrb2iWyrLetF9iQwU9OQkVo7orzT8HIal7aCGtKrSIYMyNzJyYElQscwI5fIQ1VsmBcQnyDqT9av65/sXZHRrdxXHULODSBiRET7p6bVxtuxbwyAtcmODncAhlg/ZhSQVBADbZcucVcuJZCWjprsKpY8gCT7gJP0rKbtJYgFO9b+9FsQp32nLyE1b4xkdgWVQD7LDxAjrKmRVP+Gv3NN3n8RICl8Gd58KgPEnGSIA9dhuabnRZy+ho6e4txQy7g8unIx9RUzbqPBrf2C/6ufXxHfmatm3U7JoqG3UTbomtvi0ASrtM+yuR8KlyT5AKpPwoWi1i3gSoYAGPEsTtMjflvRYDYU62gT4uXXny68t6HrNaLZAgseZA6Dzq3Y1SqrORkDbdRtyLoyK2/IhiD6RSb0Fm3pV0C6hs1XHukxJzO5tRI5mDI/43rY4D2eN3RX2TGGPhnKQLYzEQY6gbivOLiot0eJSPBK5b4kKx8URtOJAEjfymvVux3GAmiChcpy3zAnYTAIkdPjWbFLiRyw5I831diDVB0rZ4lbIYggj0IIP41mXFrXJ32CK0VcaVFxpVGydGtb0R5xV/+onFtbhHhaQDI6c/dzFbV9lS0qW2yBhmBUCGiOZ35HpFA1utDKoVAmIiQSSfXeqbivJHnkl8qA3+EJbwIbLIAsCCsT0k7H3iruodbGoDJinIwrC5iCN+fX0IrM1etuXAA7FsRAk8h5AdKqspNN5o+CPsMkvmZo3eKJbvZWxmoMgXAN/eo2rD4lxe4HGBK55yF22Ayj/KKtdxWLxeDcTHx4ZZ4747ADIgHHel7WxS6aKVsrXNV9riQZNskknaMZEA8p2PnuOnPS113/8AGYIJwSfQ4iOfvHzrP04DXyqCFKk+JVzyI3G2+O/TbltyovEuHYaJ2H+GT6eH84rHlfxDivBW41xTvLd3cbCPgGVR9Kx+GagC8JAINpRuYGyW9yYO21FuJ9je9Asf7z8qzdHbDXFBYKMRLQTAFsHku9TwFmSNaPQdNxyyWYXEdSyKVKwVUwu7gdOfurWU4FGst3hjPweIriCxkGAYCk7fjXnJ08DIEFZIHt9PPaB1O8cj5VZ0Bk/eDDfY7cwI98T16Vu5+TI4a0ddq3e7bIZGBuNl3iZkhSYjCB13keUelYbdnUc3nW4bqK6rLGLjTIkpiz7QOXunz09FxS4CuSC73asAjqWCyCWIMT1J58/dR9O9q7c9kqUyLuQLgyklIMKVHLnP5VJST0ZZ8obMDh2ke1rAGtlYRhjjBAmRIA5x6VsanQWWZs0uEts2JC7lj4YA3Pqd+Xlts6Ww7PHgu5jvXBAa54DyzENuOkbgjygWb1jO6AbZtoREhmIRWBAkkGAB6bhulVZFtUX4c3KLs834bqLlvLEvgrziG3yhoaAQeS846etaFk3tRdiDMgY4eIKJUc+Z6dN4+Ggeyd0SbRVgxuABSGJChsjA3Gx6x+geGaAi+e9zUGSIQNvviYbZYnn0qycZIIThJWF0C2mz/iLd25gBgUDIsy2RYhYUEgcx9331ojV6MWxFpWcZeBrjsBskGQvi+k7TynHsaUAGQWVRsPDz3ILSNxEiZJEmNqPdsEsZt3ZZgHBHWOU+1MLOJ5SYrPsu0Dum0Wbu1C5hhAGZQYkYiU/vRuOUD4Du8PDLFzAGSJl8mIGBAB+zURvOI9DNG0lod6sA2wJ5M8jYiDyMefvNayadLaggExyaDKgtBgBYEgAQxMRtSSYN/Ec1xfjDFymJIUYzJ5geIDbkGy/Hzomg7v8Ahgpt2s2yBdrKu8T91ydjHptHrsW9wxQcRdvMsMwVbZxUnmN7gHICSARtV7h3C7lxlS3b8AH9obYJXYseb4qZDdQTBNTkmxqUV3H0jW7eShgEElcsEEkliogxEnb3UTRtdukYWweRO+wXqZ5Dbf4Vpf8AT9uRJe48brb5SY53D7Uz0nkOYNWlsgLhcdbS8xbXc/dMlQZPTdjPh57VYk6M8up3xiZ+p0i3Bb8KqSLi5gBiwezetDcMYGTAyImKpWOCXNMBadAzsfCEaWIG0sDuvLlzgVfu9oEsrFhcQN8ju8hhyI2G3kB9ao8cjvbDK5YXAGkAhh4VM7iAJBI9N6hdDhLK3b7B0tPgzAPjJB3ADeyAAZmQdvXIVSu6u2jsoRW8TjBlJH2YBeQPifL6VtXtP/EFQ+WY7xvCIN7p4TzV80EyJJG28A8seE4u2WzACSYx8TkkkzCmCB19kjblUG0tmqDbG1mnXvGKhd1nZTt4ZYiWO0n3+6u44JxW1YsrbdiWBdWAVgFi4dhuIWFmZPtEVxbB2yPejwrc8JKhgEPdhYCe0ViJ571X1HFbz+xdu22ZzOL42zJYt4QsnmPvekVlve2auDktHadtsWvI6XTeVrYIZiJHicY7AREcjuJNce+oHeYbzz9OU1qC9lbliuSDcbhmLMz5RjEb+dZo1yXACUTNNg3IkZwI3hzueQJ2MmIrXCacbKacdMWFKr/8Gf2KVS5InR2en4aLk4OjRzxdTERPI+o+dW7HZ0Gc2CwNtwZOwA515+v9ICFTjYUqD1dJEs24Ukn7w9Njy6Ct/wBJxtyLdi0Cdg2S7A5ExFvn4h1+76mubBSb2ma5pce52d/hYB9pf9y+vr+4qsdIg3zt/wDsTr8a4hP6QbucrbsiDl7IO05HkBvz/nWnwbtRqNZcC95ZtFtlHdXCSYjEQ6rPXcjem8M1t2CnHtZ1ejsWiwDOvPownY9P3v61ka7s8lu/9mjKkE5Ool94mDtzPTzqxqNW9qM+IYMdxOivhfa573DtII28vWaHqdS9wyvEyzEEiNMwE8+qmFnryAq+KyRVUZ8kcc3yctAuH8OtW9WLl4MLZSAQoHijcSNufpT9o0R9G9q1Lu+IQYsJxdJiRuY/A1idstbrNMEL6tbxKyMbVsgb47nGJ3+UcprkNR2n1JgG5128CCOXkBVcuUn4sjHDD5rfoa/Gy1uwbdyyLThVBGOLN4ycn33O8T5RWR2ctF9VaUBSWBAyJCz3ZIkrv0j4017VPdtsbjszSNyAdttvx/Cq9myM1hmWcfEIGMgdelPG6T+pPJDf6HpnC+zT21i8th0YOUTOIcjEP0IiPwNAvdl7lq4JNpCP7hBJ35N4j0/fljaLg1u4fttUQV6PeAyjkFycbHczv02rZ0XCdBZBa5dDT4ZF3T3CQNzux2HrBnflG8pTm1qQo4ManbTN7QaKzbBuO1iI2FwjcmYAg9Oc+lZltLFlmLarTEvDALcAKxkIMievQ1T4ho9K9o90toAEY4m0DiYBJxOTHcGdxVbTcM7ve4zqrbIttvaMgFbndyQpUDxQOh35VV7WTW36B7pjW69Tpbut0l1UY6uwptggBQHZ5MjIg7j4dalpOP6e2f8Au8gYkYMRioBC8jPLpXNWOG93c7zvlVFkBu71AKk4wWZrQUQIMZEMcdt6npuDveki6l3FcQLa3H8R6n/86SR5EkyRyq1SkttlccEHaUTvLHaXSZC49wlsp/7e7AO4C8uW/IedVdRxzSXbpl7hZoXH+GdiADICgrkvPoa5fTcA1+AGdhYOUt7Q5v41Ns7gb7QY5zWrwngF1Vute7lWghEtWziTiYulSYO49nb2ztHO2WVxVuXqQj08ZaUTS/rDQsrd091cWMlLNxQucYq0RsCDz3Emia7WaJl8b3WEBQCu3hAiVBG8qCTWJZ7PXZJt3FtCBmRkiAmfJSTBnoPQVk8R1d22pU6gOW3GKv4dxJbNRMg7Ryg1Ws6lpMfubT7HUjV6GQJuLiZXGyQ24952mPhT3L+mYlsrwAksE0zAARuCQOQIYeUCuItcZul4zVmJjxWxbtQdvGZHmRBiJEzR793VsUti3ZDZQCoGSAST4lY7SSYknY8qseXjpsiukbdo7LXdpeHM+TK2y4k91MDcTHLLfr1FQftLpQ3s3Lig752WYA8yCqgBTIY9OZ251ymn0TlvHbi6AR3xvKyNgpCkJ7CjbHcnaT75W7Opcrba4p8QhyFEAA9eTGJ5/KqZ9Wuyf59i6P8Aj+7kvz7nS8R7W2TaKKblsEg94LF1DjDDGAN4PWelZl/tDoCi2+8BAaXuQ4LA+kEqR8eVVEyLY3LmKIsp9lfdwChBBwghSxJ269RvXPa3TqMmW3dICsYbThV5GZkk7Deen41GPUXrl+fYn7qo/wCprWr+lcnO/bhVMAOAWPezAnrjlziql3iyC/phauyEZRmzKSoIxgmY2+UeVefve2iTudx8av8ABbqi8gbdTcUMPMEwR8tvjV7TStsqcYSpJep7G/D7V2VFxFKqYxZCreLLwQTg09BI58htWgvZrvZVjaZ8RjegMH35MpJLRtuTv1BERgdm+H2mXE27UZNDNbkFZJjEA4+Q8/Sr57P27ckhliYwS6oaIBIPdgCCeW+x59azrqaVui1dJG62jI13ZG8GaUBC5FSI3nJpEwD19mY6xsKyk4HdOB7sRLsh2BbGS8meQ57jp610i6E7Y6sEKpJObq2WJlTJgAMB03DHeq+oV2cKup8I5l7s/f8AuBTPIzG3Ws+XOr0jbiw0qcvQbQcJu43A2nZmdQy+LDGQyq8ZBTuwjY1z1/TGzfGSbKm096JxtglSAzMB4okMBCnlvHaafT3JITUXCRG9wAr4jzViWiIkgbnYbTXK6y6TfcxkxBRWIZWfK22IVV5FpAIknfbrUcee0l4FPFbcl3Dr2/xAAsWhAHsoY5f4nBpVzeo1KqxV7ZDCAw3PiAGX/kG8ztG1Ko8V+Nk+K+hzmotFGKmCRH4gH86gjgncgep93L9+dd/2q7QWTZS4mkRzeZ5c2Batg4rJ2Z8nGW8tPp4hXC6nhr3Ht92uRe2hgYglmEkkfEbxG4rqvJuqONj9pJPkqr1Ao8mBHzoul1OLggkEGecH60HWcLwKgsniEyW8MAwT57HpHumqLqyncEHYjYjZhKke8bg9RU1Kx7Oj4nrg5HiLbfeMx6bzRuGsCApPhBLAQSAWABMDr4V+Vc82quKoyJjaJ5weX50P+trgMq5HpPkSQD50Sk5dhKlpnU9qeIZogL5YiBsRAzy+rE1zl07j3rQr3FGuABzJHXrznfz3optliI8x9aztU9mrG7jSLWUWz7x9aWmvQ9szyZd/LlQ7qwm/nQrLbpH95fqIpY15JZ/p+hta3WMz5G5fZsQJNx2MAREk8vSq6GCDL/Fj+tNeVidyfrUBb/f7Fa1SRjds2+HceNkuCS692+AZU8LkDF9hvBnatXhXblyq27kGHmVt2gNuUDDnXHXH9aVi9Bn9apeNd/Jd7R9mevaXtcHCDvLuQgybOmmSzA4lrfLkfhV3V8SQxljcO/tWrYgFgSPCVHIQDzEV5fwzirKwInb1I6z510f9au28EfP69aS5KiDaW0dQOJsbaeMSMSfsrfQA7ZT94TPOhr2juhrrd9d5QBjYAMDmwFuCedYy6s49dvKsm/r2loVhPMmKuz4+UVXcz9Pmak+XY6NON3NVo7i3rrlu9SDIBxxaZVQJ38/OsDVdjAVZxeeR0xXeh8K4vhbZZ5sDHPl/OrrcYZkIXOfio+O1Z1DbZplkelejnv4V7YK964AgiFUb5Tv4au2OJXg4LXtQwkkjvDPI8jEjeNqq6sXSeTb/AOM/oKPpeDah9xl8Sf1qTgndkFmaa2bx7TF7invNUALN2PtgzZODEFlkDzjn8KVjtXce2EN7WljdQAh7R8GP2g9iQZJII8x5VkaXs1eLeIxAI5n8jWhwjspc70eM+EyCCfnUJYpW6Ll1OKk5NdyjxLUXLeDWburItz/aNaaJadttjBO8EyZqjxHtI501xTcvtITEMLWJlRnJAyWGkiDv1613n/RQ5O7FSdxI3+VSv/0e6YK0Bo2EGWEneCKnDBVWiufWRfLfnR4K92rvCtQRetwCT3iEACfvD1r1fQdi7FtmhD0+75EGCDzHvqne7P2/4u22yw8mAF5EtsFgCtDxtxZl97xqUf1NcX7dzVm0bCBWSFdrK3PH4RLiZiZ3yJ+Zo3/QI7sFdRaORaFawVHPnllIrTsG2t3KCfWB+RrVt8TRIETudiG9eoPOsbwO1Zvj1tp8f6OZ4p2aFpboX+GygG0Mr1vLI4lR9qQABvvM1LQdlgLLG5a0txguWJvagCeWIZTHIDpzNWuKcQD3V8JEep/MGtrhmtthfEOkdY5UlhTdj96lxpnFa3s3aRbzGxplC+NMdXfDMJ9mCpG48/Os7ubLvqO6K2f4Zcwy6y+RcmD4M0JO+0QJke+un7WXrTW2Ax3UiY3rynWIO9ZUEho6AfLfaoez5ck3/JcsjpM6u32iugR3Fx9zDfxjCRkcdiQeUdBSrP0XDWFtZTf/ADDzpVhcknV+r/6blhi1f5/BlagoFRXOZQYgtpdUsKTMAExzJPKqOsKPut5bUBV/s7iSE9kCdz5QKyrnaG8VxDsF9/iPvbn8orNd5knc+fWutDFTvz+5yJZZtVev2Rf1/EC7eO414gAAkYiAIEAzyAAiBsKBd1hY5MSW5yTO/u+J901UmpLVvFFfJie8SZO9QFJkqWXoPX99KkQEGrr+x63Lb2byWmb7QhXxlCQBIOUrsGHQc+tccK6Th/bfVWrYtpcxRRCjC3sPKSsxWfqIylGomjp5qErYuJmAWdHWeYYRLGCNoEdaxzqz0gD5/ia0ON9or2qAF26zBTIWYWYicRtNY4FRwwcY/F3JdRm5z+HsanD+IObqc3bIYiJkyIERuT5V1FvgV681244SS0OQAQjEksGAICkdRtFcONqtjidyILbfD8dt6MkJy3Bhhywiqmjd47wNtIAzspD8gskg7jfb086y0ub9Pj/zVd9WTzJPxoJvx7qsx8kqk7ZXkcW7iqR0emfltHuj9K39HZDdWnyxP1G1YnYzXWu9FrUTi5AtsIGLk7KZ5Buh8/fI7w6LumYKrjykCQOcbfvapWuVbM83Kr0V7WnYD7v5039Wlz4ttuX510umuDu/EFA2gNBPqYH51Y1GntBvCR71O/vJ86ub5KkZ0uLtyRzWj4EACBB33kQPxra0nBRj7K1GGkwDuZnIx+ANaenVhb6Hc88iPyqKi14KpZE3uX59jPvaRRsQPmBRuHqoO4kekn8oqF3TuST9mR5Yn8Nqu8OQlhIG0cgtaWkonNxScsotW4z3EAqBtkeRMHeN+nlVldDbXcJcPLcwKs8UtnGA8e5Y+o/KqOkt3C0m4SOkkcqpabrZvbjBu43/AETN1SxgOPfJoOu1ZAMMFnnIbej6tN9yP36gig37NsWz5xzJM/WrqWjIpSkmkYl7U9e8UHylh+/nWBd1h7zZl282NXtUpyMH8/0rLuoAfF+CE/HyqbSSKk3KrNG1qm6AHfoZHPzo76sgwVc/E4/PcVVsWDj4WU+RIb/5pwxQTkB5wH/HIVmmtnR6dtIa7qDPOPn+la2h4sVSBO3XNd/wrDXiLE7HIj/AfyIrS0+qBWXKJHmkfE5NVJuRS7QcWkQSvz3rg712LkyOfnXccVxuIcXtk+g3PyYzXF6nRnLcR7wP1qDqmacd6o1LfaEwNx/7W/SlVAcN/wAP4j9Kaud7PEdbnkOMpjSJiolq6xxWxwPOkWqNOBTI2TFKKjTzSAlFIColhTd5QAUgU1CNyl3vlRQBiZpsajbVm5AmtnTdldUwBFlf9WM/ETRQuS8mXy60/eTy+ldPY/o74g24t2VH+J7a/KaZuwWvBgi18Cp/+aajJ+CEs+KPeRzi8t/2K1LPazVJ7N9to54nlETI35Vqr/R9xHn4P9ydfSKS9geIzEqP9S9fcKEpXoUsmKrk/Q9A7I9oU4hank9uBdtxIBMwVMbqYMTuIg+Z6m/aUSYST0gbeQ2rnv6Nuzd/SpeXV4EnBkdTLH+0DITAO2xH+auju6hQ0CNvTerVyfcxzeOPybTOf1NiSSIUjlAMH9+dXODLAPeA+nIj5mKjrdWufl59K0dPr1CbDf3xRN0jPiipzdkNdrUiMVX3wPypcK4mgYez8j9ao6nXsSdwPhJ+fOp6C6MoYbddianLaK+nSWR0dJxYl1BGLCOhNUnvKiido9f0P5VU4hdAAwEj/M0fnQW4v4IZXPzj5zFVNbR0JSS5Ggusy5EH9+6i6nTrjP8AL5GsXT8RU9SPScquajUSvh29+4+U1cYotKzI1iKTuAfhFYersrl0Hryireu1JDeJsfd/OsfUXp/8hInnI/f402QiXQCNslM8iREfIb/Ok1psIIJjqt6Nv90ig2HxH9p8iP1o1ziG3Nz7jVEjdgKltwp8Qj0Z2bb34fnWlY1aYT3aqI9o3Chg+jKNqwi6O/tuh9ZifnFWBrXQQl0MPKRM+6SKpNhHiNpW9mAPg4/3DnXKanRgNzHyK/Gug1HEL33rc7dI2B9JG3pFYOpvhj7JB9w/lUXZox0OmmEe3HxFNTLd9H+Z/WlWXZ0VxORJpiaVNlW85BKmLVt9nOEXLr22W0CFdWLsTgwUziVOxG0GvRbmjAtFcPuFAZEYlHRkO3iT7RjB6/OrFBsz5Ooxw02ePCelKvU+IcI090gvYYmFHhvYQAAoxC24EKoA2PM89oo6zhWnck/woUwYK32AmAqjHEjFVEAbHlJO8v2citdZifk4Czp8vOum4P2bRwpKlt/EJPT3cq2NVp7JAFux3ZXEA95ntNxmEQJlnG5kjDnXQ9nxgh6ekRWTquUIaNvRZY5Mnho47tXw21ivd2RaxEeEYz7/AD95rlrelk13Pat8iZrltPY8W/Ln+96fTJ8FZPq8ic20bXZ3hKiGI68/3sK9A06QBE/vyrE7N2IAJ5bQOc9Zb9K6S6wmtrS7I4byNyuzT0Zkb/v30K/dAb9/QUtNeMfPpVa/eBPSanFUYssrejX098EDqf30qrevjP1A+AoWlvgDpVPVasBieVUJ1M6G5YTZXXsOvTzH0rNvazfff3xVA8R2O4+dZ97XeRqbIpN6Lt7V+Orn8cMeYrmW1UnrUjqRUJOwhCtmudYJo2mv7zJ90/WueF4TVvT6iORqy9CxQqVnS6jU5DnH1/4qlbbfff4n8oFVRrduYqs2o322qCL831NdX8jPpIod/UETsfgTHyFZr356/U/hNDualv7w90VZZljFgNfdnqw/frWTe1AHP5x+xVrU3p5k1m3yNxHP/FSbL4xLlvVr0xj5UdrojYf7SAfrUW4vaJBNklgInvImDIBCruBuNydgvlUdRrrbqVFoquEKAwkPJPelgoyMM23LfaBAFMjZjikUrt5iwxhvRm3+VadgErkbcHzBMdPTbeKKeMoyMrWpnba4VIUFcFkqxgBLYif/ABj3VC7xMeHu7ZWBB+0ZpPmSRt8NvSqy8qa3UuR4sWHwJ+Z3rD1Db/8ANaXFday7hSRy2ggH03+orJe/luYHwik0XQYhdPkPmaVANz1FKquJo5HM866js/2WDeK8JHRZ+sfrSpVuxxTezidbklCHw+T0LR2QuIAgRsByirl21tuQKVKtMji4+5mNZPnO3rVS9a2J/f4inpVJdiEtOio1rly5VpaHYUqVYuqiqOv/AI6TUjB448kzWNorALdaVKoYVpGvqJPZ3XB72wArXNz8qVKtS7nHlrQZNaOVVb9+f5UqVOymtg1vbbUJ9TNKlWZ/MdTH8hTbUmqN7U0qVSZJIqvqKR1NKlUSSQw1FWLWpNKlUhwRZXU1A3/3vSpVFdyWRaGN+hXNV+96VKplCRn39ZVS5dJ5H8KVKk2XJAvF5/v4VO3dIneR+IpUqrZpiqCi7IplLT4W/fvpUqgWA76Ftyd6zrqke6lSoJxYPKlSpVGiyz//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dirty="0"/>
          </a:p>
        </p:txBody>
      </p:sp>
      <p:pic>
        <p:nvPicPr>
          <p:cNvPr id="9228" name="Picture 12" descr="http://t2.gstatic.com/images?q=tbn:ANd9GcT2BJP_vkCK19JVRU8BgiPYmuby720RDnVjgDJyPV1dIWuf67mi9w"/>
          <p:cNvPicPr>
            <a:picLocks noChangeAspect="1" noChangeArrowheads="1"/>
          </p:cNvPicPr>
          <p:nvPr/>
        </p:nvPicPr>
        <p:blipFill>
          <a:blip r:embed="rId3" cstate="print"/>
          <a:srcRect/>
          <a:stretch>
            <a:fillRect/>
          </a:stretch>
        </p:blipFill>
        <p:spPr bwMode="auto">
          <a:xfrm>
            <a:off x="4724400" y="3810000"/>
            <a:ext cx="3657600" cy="2739671"/>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Revolutionary War and Alexander Hamilton’s efforts</a:t>
            </a:r>
            <a:endParaRPr lang="en-US" dirty="0"/>
          </a:p>
        </p:txBody>
      </p:sp>
      <p:sp>
        <p:nvSpPr>
          <p:cNvPr id="3" name="Content Placeholder 2"/>
          <p:cNvSpPr>
            <a:spLocks noGrp="1"/>
          </p:cNvSpPr>
          <p:nvPr>
            <p:ph idx="1"/>
          </p:nvPr>
        </p:nvSpPr>
        <p:spPr/>
        <p:txBody>
          <a:bodyPr/>
          <a:lstStyle/>
          <a:p>
            <a:r>
              <a:rPr lang="en-US" dirty="0" smtClean="0"/>
              <a:t>In March 1776, friends I insisted that Hamilton should be a captain in the provincial artillery.</a:t>
            </a:r>
          </a:p>
        </p:txBody>
      </p:sp>
      <p:pic>
        <p:nvPicPr>
          <p:cNvPr id="6146" name="Picture 2"/>
          <p:cNvPicPr>
            <a:picLocks noChangeAspect="1" noChangeArrowheads="1"/>
          </p:cNvPicPr>
          <p:nvPr/>
        </p:nvPicPr>
        <p:blipFill>
          <a:blip r:embed="rId2" cstate="print"/>
          <a:srcRect/>
          <a:stretch>
            <a:fillRect/>
          </a:stretch>
        </p:blipFill>
        <p:spPr bwMode="auto">
          <a:xfrm>
            <a:off x="5791200" y="1752600"/>
            <a:ext cx="1371600" cy="1345882"/>
          </a:xfrm>
          <a:prstGeom prst="rect">
            <a:avLst/>
          </a:prstGeom>
          <a:noFill/>
          <a:ln w="9525">
            <a:noFill/>
            <a:miter lim="800000"/>
            <a:headEnd/>
            <a:tailEnd/>
          </a:ln>
        </p:spPr>
      </p:pic>
      <p:pic>
        <p:nvPicPr>
          <p:cNvPr id="8194" name="Picture 2" descr="http://t1.gstatic.com/images?q=tbn:ANd9GcT9uI0gCEDcKXwaSxcZIDH70LaqTeRwKd87D2VkFNcK9jtasd4JnA"/>
          <p:cNvPicPr>
            <a:picLocks noChangeAspect="1" noChangeArrowheads="1"/>
          </p:cNvPicPr>
          <p:nvPr/>
        </p:nvPicPr>
        <p:blipFill>
          <a:blip r:embed="rId3" cstate="print"/>
          <a:srcRect/>
          <a:stretch>
            <a:fillRect/>
          </a:stretch>
        </p:blipFill>
        <p:spPr bwMode="auto">
          <a:xfrm>
            <a:off x="914400" y="2514600"/>
            <a:ext cx="3124200" cy="2079014"/>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Revolutionary War and Alexander Hamilton’s efforts</a:t>
            </a:r>
            <a:endParaRPr lang="en-US" dirty="0"/>
          </a:p>
        </p:txBody>
      </p:sp>
      <p:sp>
        <p:nvSpPr>
          <p:cNvPr id="3" name="Content Placeholder 2"/>
          <p:cNvSpPr>
            <a:spLocks noGrp="1"/>
          </p:cNvSpPr>
          <p:nvPr>
            <p:ph idx="1"/>
          </p:nvPr>
        </p:nvSpPr>
        <p:spPr>
          <a:xfrm>
            <a:off x="502920" y="460248"/>
            <a:ext cx="8183880" cy="4187952"/>
          </a:xfrm>
        </p:spPr>
        <p:txBody>
          <a:bodyPr/>
          <a:lstStyle/>
          <a:p>
            <a:r>
              <a:rPr lang="en-US" dirty="0" smtClean="0"/>
              <a:t>He was the a captain at the Battle of Trenton, when he and his men prevented the British man, Lord Cornwallis and troops, from crossing the Raritan River and attacking George Washington and his ragtag army.</a:t>
            </a:r>
          </a:p>
          <a:p>
            <a:endParaRPr lang="en-US" dirty="0"/>
          </a:p>
        </p:txBody>
      </p:sp>
      <p:pic>
        <p:nvPicPr>
          <p:cNvPr id="4" name="Picture 3"/>
          <p:cNvPicPr>
            <a:picLocks noChangeAspect="1" noChangeArrowheads="1"/>
          </p:cNvPicPr>
          <p:nvPr/>
        </p:nvPicPr>
        <p:blipFill>
          <a:blip r:embed="rId2" cstate="print"/>
          <a:srcRect/>
          <a:stretch>
            <a:fillRect/>
          </a:stretch>
        </p:blipFill>
        <p:spPr bwMode="auto">
          <a:xfrm>
            <a:off x="6019800" y="3048000"/>
            <a:ext cx="2497665" cy="1447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Revolutionary War and Alexander Hamilton’s efforts Pt.2</a:t>
            </a:r>
            <a:endParaRPr lang="en-US" dirty="0"/>
          </a:p>
        </p:txBody>
      </p:sp>
      <p:sp>
        <p:nvSpPr>
          <p:cNvPr id="3" name="Content Placeholder 2"/>
          <p:cNvSpPr>
            <a:spLocks noGrp="1"/>
          </p:cNvSpPr>
          <p:nvPr>
            <p:ph sz="quarter" idx="1"/>
          </p:nvPr>
        </p:nvSpPr>
        <p:spPr>
          <a:xfrm>
            <a:off x="457200" y="1981200"/>
            <a:ext cx="8229600" cy="4572000"/>
          </a:xfrm>
        </p:spPr>
        <p:txBody>
          <a:bodyPr/>
          <a:lstStyle/>
          <a:p>
            <a:r>
              <a:rPr lang="en-US" dirty="0" smtClean="0"/>
              <a:t>In February 1777 Washington promoted him to the rank of lieutenant colonel. </a:t>
            </a:r>
          </a:p>
          <a:p>
            <a:r>
              <a:rPr lang="en-US" dirty="0" smtClean="0"/>
              <a:t>his ability to speak French , became an important officer between Washington and the French generals and admirals.</a:t>
            </a:r>
          </a:p>
          <a:p>
            <a:endParaRPr lang="en-US" dirty="0" smtClean="0"/>
          </a:p>
          <a:p>
            <a:endParaRPr lang="en-US" dirty="0"/>
          </a:p>
        </p:txBody>
      </p:sp>
      <p:pic>
        <p:nvPicPr>
          <p:cNvPr id="2050" name="Picture 2"/>
          <p:cNvPicPr>
            <a:picLocks noChangeAspect="1" noChangeArrowheads="1"/>
          </p:cNvPicPr>
          <p:nvPr/>
        </p:nvPicPr>
        <p:blipFill>
          <a:blip r:embed="rId3" cstate="print"/>
          <a:srcRect/>
          <a:stretch>
            <a:fillRect/>
          </a:stretch>
        </p:blipFill>
        <p:spPr bwMode="auto">
          <a:xfrm>
            <a:off x="609600" y="4343400"/>
            <a:ext cx="2019300" cy="1905000"/>
          </a:xfrm>
          <a:prstGeom prst="rect">
            <a:avLst/>
          </a:prstGeom>
          <a:noFill/>
          <a:ln w="9525">
            <a:noFill/>
            <a:miter lim="800000"/>
            <a:headEnd/>
            <a:tailEnd/>
          </a:ln>
        </p:spPr>
      </p:pic>
      <p:pic>
        <p:nvPicPr>
          <p:cNvPr id="2051" name="Picture 3"/>
          <p:cNvPicPr>
            <a:picLocks noChangeAspect="1" noChangeArrowheads="1"/>
          </p:cNvPicPr>
          <p:nvPr/>
        </p:nvPicPr>
        <p:blipFill>
          <a:blip r:embed="rId4" cstate="print"/>
          <a:srcRect/>
          <a:stretch>
            <a:fillRect/>
          </a:stretch>
        </p:blipFill>
        <p:spPr bwMode="auto">
          <a:xfrm>
            <a:off x="2133600" y="3581400"/>
            <a:ext cx="2857500" cy="1600200"/>
          </a:xfrm>
          <a:prstGeom prst="rect">
            <a:avLst/>
          </a:prstGeom>
          <a:noFill/>
          <a:ln w="9525">
            <a:noFill/>
            <a:miter lim="800000"/>
            <a:headEnd/>
            <a:tailEnd/>
          </a:ln>
        </p:spPr>
      </p:pic>
      <p:pic>
        <p:nvPicPr>
          <p:cNvPr id="2052" name="Picture 4"/>
          <p:cNvPicPr>
            <a:picLocks noChangeAspect="1" noChangeArrowheads="1"/>
          </p:cNvPicPr>
          <p:nvPr/>
        </p:nvPicPr>
        <p:blipFill>
          <a:blip r:embed="rId5" cstate="print"/>
          <a:srcRect/>
          <a:stretch>
            <a:fillRect/>
          </a:stretch>
        </p:blipFill>
        <p:spPr bwMode="auto">
          <a:xfrm>
            <a:off x="5181600" y="4191000"/>
            <a:ext cx="2143125" cy="2143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rmAutofit fontScale="90000"/>
          </a:bodyPr>
          <a:lstStyle/>
          <a:p>
            <a:r>
              <a:rPr lang="en-US" dirty="0" smtClean="0"/>
              <a:t>Revolutionary War and Alexander Hamilton’s efforts pt3</a:t>
            </a:r>
            <a:endParaRPr lang="en-US" dirty="0"/>
          </a:p>
        </p:txBody>
      </p:sp>
      <p:sp>
        <p:nvSpPr>
          <p:cNvPr id="3" name="Content Placeholder 2"/>
          <p:cNvSpPr>
            <a:spLocks noGrp="1"/>
          </p:cNvSpPr>
          <p:nvPr>
            <p:ph idx="1"/>
          </p:nvPr>
        </p:nvSpPr>
        <p:spPr/>
        <p:txBody>
          <a:bodyPr>
            <a:normAutofit/>
          </a:bodyPr>
          <a:lstStyle/>
          <a:p>
            <a:r>
              <a:rPr lang="en-US" dirty="0" smtClean="0"/>
              <a:t>Hamilton went to Philadelphia as an nationalist who wished to replace the Articles of Confederation with a strong centralized government, but he did not take much part in the Constitutional Convention</a:t>
            </a:r>
            <a:endParaRPr lang="en-US" dirty="0"/>
          </a:p>
        </p:txBody>
      </p:sp>
      <p:pic>
        <p:nvPicPr>
          <p:cNvPr id="3074" name="Picture 2"/>
          <p:cNvPicPr>
            <a:picLocks noChangeAspect="1" noChangeArrowheads="1"/>
          </p:cNvPicPr>
          <p:nvPr/>
        </p:nvPicPr>
        <p:blipFill>
          <a:blip r:embed="rId3" cstate="print"/>
          <a:srcRect/>
          <a:stretch>
            <a:fillRect/>
          </a:stretch>
        </p:blipFill>
        <p:spPr bwMode="auto">
          <a:xfrm>
            <a:off x="6248400" y="5095875"/>
            <a:ext cx="2600325" cy="1762125"/>
          </a:xfrm>
          <a:prstGeom prst="rect">
            <a:avLst/>
          </a:prstGeom>
          <a:noFill/>
          <a:ln w="9525">
            <a:noFill/>
            <a:miter lim="800000"/>
            <a:headEnd/>
            <a:tailEnd/>
          </a:ln>
        </p:spPr>
      </p:pic>
      <p:pic>
        <p:nvPicPr>
          <p:cNvPr id="3075" name="Picture 3"/>
          <p:cNvPicPr>
            <a:picLocks noChangeAspect="1" noChangeArrowheads="1"/>
          </p:cNvPicPr>
          <p:nvPr/>
        </p:nvPicPr>
        <p:blipFill>
          <a:blip r:embed="rId4" cstate="print"/>
          <a:srcRect/>
          <a:stretch>
            <a:fillRect/>
          </a:stretch>
        </p:blipFill>
        <p:spPr bwMode="auto">
          <a:xfrm>
            <a:off x="0" y="5067300"/>
            <a:ext cx="2543175" cy="1790700"/>
          </a:xfrm>
          <a:prstGeom prst="rect">
            <a:avLst/>
          </a:prstGeom>
          <a:noFill/>
          <a:ln w="9525">
            <a:noFill/>
            <a:miter lim="800000"/>
            <a:headEnd/>
            <a:tailEnd/>
          </a:ln>
        </p:spPr>
      </p:pic>
      <p:pic>
        <p:nvPicPr>
          <p:cNvPr id="3076" name="Picture 4"/>
          <p:cNvPicPr>
            <a:picLocks noChangeAspect="1" noChangeArrowheads="1"/>
          </p:cNvPicPr>
          <p:nvPr/>
        </p:nvPicPr>
        <p:blipFill>
          <a:blip r:embed="rId5" cstate="print"/>
          <a:srcRect/>
          <a:stretch>
            <a:fillRect/>
          </a:stretch>
        </p:blipFill>
        <p:spPr bwMode="auto">
          <a:xfrm>
            <a:off x="2514600" y="5153025"/>
            <a:ext cx="2676525" cy="1704975"/>
          </a:xfrm>
          <a:prstGeom prst="rect">
            <a:avLst/>
          </a:prstGeom>
          <a:noFill/>
          <a:ln w="9525">
            <a:noFill/>
            <a:miter lim="800000"/>
            <a:headEnd/>
            <a:tailEnd/>
          </a:ln>
        </p:spPr>
      </p:pic>
      <p:pic>
        <p:nvPicPr>
          <p:cNvPr id="3077" name="Picture 5"/>
          <p:cNvPicPr>
            <a:picLocks noChangeAspect="1" noChangeArrowheads="1"/>
          </p:cNvPicPr>
          <p:nvPr/>
        </p:nvPicPr>
        <p:blipFill>
          <a:blip r:embed="rId6" cstate="print"/>
          <a:srcRect/>
          <a:stretch>
            <a:fillRect/>
          </a:stretch>
        </p:blipFill>
        <p:spPr bwMode="auto">
          <a:xfrm>
            <a:off x="5029200" y="5048250"/>
            <a:ext cx="1371600" cy="1809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229600" cy="1143000"/>
          </a:xfrm>
        </p:spPr>
        <p:txBody>
          <a:bodyPr>
            <a:normAutofit fontScale="90000"/>
          </a:bodyPr>
          <a:lstStyle/>
          <a:p>
            <a:r>
              <a:rPr lang="en-US" dirty="0" smtClean="0"/>
              <a:t>Revolutionary War and Alexander Hamilton’s efforts pt. 4</a:t>
            </a:r>
            <a:endParaRPr lang="en-US" dirty="0"/>
          </a:p>
        </p:txBody>
      </p:sp>
      <p:sp>
        <p:nvSpPr>
          <p:cNvPr id="3" name="Content Placeholder 2"/>
          <p:cNvSpPr>
            <a:spLocks noGrp="1"/>
          </p:cNvSpPr>
          <p:nvPr>
            <p:ph idx="1"/>
          </p:nvPr>
        </p:nvSpPr>
        <p:spPr/>
        <p:txBody>
          <a:bodyPr/>
          <a:lstStyle/>
          <a:p>
            <a:r>
              <a:rPr lang="en-US" dirty="0" smtClean="0"/>
              <a:t>wished to replace the Articles of Confederation with a strong national government, but he did not take much part in the debates.</a:t>
            </a:r>
            <a:endParaRPr lang="en-US" dirty="0"/>
          </a:p>
        </p:txBody>
      </p:sp>
      <p:pic>
        <p:nvPicPr>
          <p:cNvPr id="4098" name="Picture 2"/>
          <p:cNvPicPr>
            <a:picLocks noChangeAspect="1" noChangeArrowheads="1"/>
          </p:cNvPicPr>
          <p:nvPr/>
        </p:nvPicPr>
        <p:blipFill>
          <a:blip r:embed="rId2" cstate="print"/>
          <a:srcRect/>
          <a:stretch>
            <a:fillRect/>
          </a:stretch>
        </p:blipFill>
        <p:spPr bwMode="auto">
          <a:xfrm>
            <a:off x="6629400" y="4191000"/>
            <a:ext cx="1714500" cy="2667000"/>
          </a:xfrm>
          <a:prstGeom prst="rect">
            <a:avLst/>
          </a:prstGeom>
          <a:noFill/>
          <a:ln w="9525">
            <a:noFill/>
            <a:miter lim="800000"/>
            <a:headEnd/>
            <a:tailEnd/>
          </a:ln>
        </p:spPr>
      </p:pic>
      <p:pic>
        <p:nvPicPr>
          <p:cNvPr id="7" name="Picture 4"/>
          <p:cNvPicPr>
            <a:picLocks noChangeAspect="1" noChangeArrowheads="1"/>
          </p:cNvPicPr>
          <p:nvPr/>
        </p:nvPicPr>
        <p:blipFill>
          <a:blip r:embed="rId3" cstate="print"/>
          <a:srcRect/>
          <a:stretch>
            <a:fillRect/>
          </a:stretch>
        </p:blipFill>
        <p:spPr bwMode="auto">
          <a:xfrm>
            <a:off x="990600" y="4572000"/>
            <a:ext cx="2676525" cy="1704975"/>
          </a:xfrm>
          <a:prstGeom prst="rect">
            <a:avLst/>
          </a:prstGeom>
          <a:noFill/>
          <a:ln w="9525">
            <a:noFill/>
            <a:miter lim="800000"/>
            <a:headEnd/>
            <a:tailEnd/>
          </a:ln>
        </p:spPr>
      </p:pic>
      <p:pic>
        <p:nvPicPr>
          <p:cNvPr id="2050" name="Picture 2" descr="http://t0.gstatic.com/images?q=tbn:ANd9GcRq6abh9ij1kxiE94D6N6mIBN9rd_x9rfz9R14IBJtSosGrbgNL"/>
          <p:cNvPicPr>
            <a:picLocks noChangeAspect="1" noChangeArrowheads="1"/>
          </p:cNvPicPr>
          <p:nvPr/>
        </p:nvPicPr>
        <p:blipFill>
          <a:blip r:embed="rId4" cstate="print"/>
          <a:srcRect/>
          <a:stretch>
            <a:fillRect/>
          </a:stretch>
        </p:blipFill>
        <p:spPr bwMode="auto">
          <a:xfrm>
            <a:off x="3733800" y="4572000"/>
            <a:ext cx="2305050" cy="1981201"/>
          </a:xfrm>
          <a:prstGeom prst="rect">
            <a:avLst/>
          </a:prstGeom>
          <a:noFill/>
        </p:spPr>
      </p:pic>
      <p:pic>
        <p:nvPicPr>
          <p:cNvPr id="2052" name="Picture 4" descr="http://t0.gstatic.com/images?q=tbn:ANd9GcQxS_zIDa4KoNPEWkMZ88m1_NWktCKc8gDvWeoAo04YMtRB1v2h"/>
          <p:cNvPicPr>
            <a:picLocks noChangeAspect="1" noChangeArrowheads="1"/>
          </p:cNvPicPr>
          <p:nvPr/>
        </p:nvPicPr>
        <p:blipFill>
          <a:blip r:embed="rId5" cstate="print"/>
          <a:srcRect/>
          <a:stretch>
            <a:fillRect/>
          </a:stretch>
        </p:blipFill>
        <p:spPr bwMode="auto">
          <a:xfrm>
            <a:off x="4267200" y="5410200"/>
            <a:ext cx="1148102" cy="1143000"/>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3.jpeg"/></Relationships>
</file>

<file path=ppt/theme/_rels/theme3.xml.rels><?xml version="1.0" encoding="UTF-8" standalone="yes"?>
<Relationships xmlns="http://schemas.openxmlformats.org/package/2006/relationships"><Relationship Id="rId1" Type="http://schemas.openxmlformats.org/officeDocument/2006/relationships/image" Target="../media/image4.jpeg"/></Relationships>
</file>

<file path=ppt/theme/_rels/theme4.xml.rels><?xml version="1.0" encoding="UTF-8" standalone="yes"?>
<Relationships xmlns="http://schemas.openxmlformats.org/package/2006/relationships"><Relationship Id="rId1" Type="http://schemas.openxmlformats.org/officeDocument/2006/relationships/image" Target="../media/image5.jpeg"/></Relationships>
</file>

<file path=ppt/theme/_rels/theme5.xml.rels><?xml version="1.0" encoding="UTF-8" standalone="yes"?>
<Relationships xmlns="http://schemas.openxmlformats.org/package/2006/relationships"><Relationship Id="rId1" Type="http://schemas.openxmlformats.org/officeDocument/2006/relationships/image" Target="../media/image6.jpeg"/></Relationships>
</file>

<file path=ppt/theme/_rels/theme6.xml.rels><?xml version="1.0" encoding="UTF-8" standalone="yes"?>
<Relationships xmlns="http://schemas.openxmlformats.org/package/2006/relationships"><Relationship Id="rId1" Type="http://schemas.openxmlformats.org/officeDocument/2006/relationships/image" Target="../media/image7.jpeg"/></Relationships>
</file>

<file path=ppt/theme/_rels/them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image" Target="../media/image8.jpeg"/></Relationships>
</file>

<file path=ppt/theme/theme1.xml><?xml version="1.0" encoding="utf-8"?>
<a:theme xmlns:a="http://schemas.openxmlformats.org/drawingml/2006/main" name="Civic">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Aspect">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3.xml><?xml version="1.0" encoding="utf-8"?>
<a:theme xmlns:a="http://schemas.openxmlformats.org/drawingml/2006/main" name="Module">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ppt/theme/theme4.xml><?xml version="1.0" encoding="utf-8"?>
<a:theme xmlns:a="http://schemas.openxmlformats.org/drawingml/2006/main" name="Flow">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5.xml><?xml version="1.0" encoding="utf-8"?>
<a:theme xmlns:a="http://schemas.openxmlformats.org/drawingml/2006/main" name="Equity">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6.xml><?xml version="1.0" encoding="utf-8"?>
<a:theme xmlns:a="http://schemas.openxmlformats.org/drawingml/2006/main" name="Verv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7.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170</TotalTime>
  <Words>345</Words>
  <Application>Microsoft Office PowerPoint</Application>
  <PresentationFormat>On-screen Show (4:3)</PresentationFormat>
  <Paragraphs>26</Paragraphs>
  <Slides>10</Slides>
  <Notes>2</Notes>
  <HiddenSlides>0</HiddenSlides>
  <MMClips>0</MMClips>
  <ScaleCrop>false</ScaleCrop>
  <HeadingPairs>
    <vt:vector size="4" baseType="variant">
      <vt:variant>
        <vt:lpstr>Theme</vt:lpstr>
      </vt:variant>
      <vt:variant>
        <vt:i4>7</vt:i4>
      </vt:variant>
      <vt:variant>
        <vt:lpstr>Slide Titles</vt:lpstr>
      </vt:variant>
      <vt:variant>
        <vt:i4>10</vt:i4>
      </vt:variant>
    </vt:vector>
  </HeadingPairs>
  <TitlesOfParts>
    <vt:vector size="17" baseType="lpstr">
      <vt:lpstr>Civic</vt:lpstr>
      <vt:lpstr>Aspect</vt:lpstr>
      <vt:lpstr>Module</vt:lpstr>
      <vt:lpstr>Flow</vt:lpstr>
      <vt:lpstr>Equity</vt:lpstr>
      <vt:lpstr>Verve</vt:lpstr>
      <vt:lpstr>Trek</vt:lpstr>
      <vt:lpstr>Alexander Hamilton  </vt:lpstr>
      <vt:lpstr>Early life </vt:lpstr>
      <vt:lpstr>Early  life pt. 2</vt:lpstr>
      <vt:lpstr>Life at home </vt:lpstr>
      <vt:lpstr>Revolutionary War and Alexander Hamilton’s efforts</vt:lpstr>
      <vt:lpstr>Revolutionary War and Alexander Hamilton’s efforts</vt:lpstr>
      <vt:lpstr>Revolutionary War and Alexander Hamilton’s efforts Pt.2</vt:lpstr>
      <vt:lpstr>Revolutionary War and Alexander Hamilton’s efforts pt3</vt:lpstr>
      <vt:lpstr>Revolutionary War and Alexander Hamilton’s efforts pt. 4</vt:lpstr>
      <vt:lpstr>Revolutionary War and Alexander Hamilton's efforts pt. 5</vt:lpstr>
    </vt:vector>
  </TitlesOfParts>
  <Company>St Stanislaus School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Alexander Hamilton  The father of modern banking</dc:title>
  <dc:creator>your name</dc:creator>
  <cp:lastModifiedBy>JakeGads</cp:lastModifiedBy>
  <cp:revision>24</cp:revision>
  <dcterms:created xsi:type="dcterms:W3CDTF">2012-04-03T14:37:36Z</dcterms:created>
  <dcterms:modified xsi:type="dcterms:W3CDTF">2012-04-18T20:31:38Z</dcterms:modified>
</cp:coreProperties>
</file>